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0" r:id="rId2"/>
    <p:sldId id="591" r:id="rId3"/>
    <p:sldId id="568" r:id="rId4"/>
    <p:sldId id="582" r:id="rId5"/>
    <p:sldId id="590" r:id="rId6"/>
    <p:sldId id="521" r:id="rId7"/>
    <p:sldId id="512" r:id="rId8"/>
    <p:sldId id="511" r:id="rId9"/>
    <p:sldId id="575" r:id="rId10"/>
    <p:sldId id="569" r:id="rId11"/>
    <p:sldId id="570" r:id="rId12"/>
    <p:sldId id="572" r:id="rId13"/>
    <p:sldId id="577" r:id="rId14"/>
    <p:sldId id="574" r:id="rId15"/>
    <p:sldId id="571" r:id="rId16"/>
    <p:sldId id="578" r:id="rId17"/>
    <p:sldId id="516" r:id="rId18"/>
    <p:sldId id="513" r:id="rId19"/>
    <p:sldId id="313" r:id="rId20"/>
    <p:sldId id="326" r:id="rId21"/>
    <p:sldId id="490" r:id="rId22"/>
    <p:sldId id="589" r:id="rId23"/>
    <p:sldId id="52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4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CB9006-E508-4259-B35E-FC8AB9EEC0D5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07AA94-3725-41FB-AAF8-4F1B0BA43C9B}">
      <dgm:prSet phldrT="[Текст]" custT="1"/>
      <dgm:spPr/>
      <dgm:t>
        <a:bodyPr/>
        <a:lstStyle/>
        <a:p>
          <a:r>
            <a:rPr lang="en-US" sz="2000" dirty="0"/>
            <a:t>Современные открытия на стыках наук</a:t>
          </a:r>
          <a:endParaRPr lang="ru-RU" sz="2000" dirty="0"/>
        </a:p>
      </dgm:t>
    </dgm:pt>
    <dgm:pt modelId="{F546C636-009F-4DA6-9534-2383E1357CA6}" type="parTrans" cxnId="{86EC01BE-97C8-4E3E-AC78-5F7A44717D8D}">
      <dgm:prSet/>
      <dgm:spPr/>
      <dgm:t>
        <a:bodyPr/>
        <a:lstStyle/>
        <a:p>
          <a:endParaRPr lang="ru-RU"/>
        </a:p>
      </dgm:t>
    </dgm:pt>
    <dgm:pt modelId="{61A3023E-CB63-4466-B9E5-6B93834AAA4B}" type="sibTrans" cxnId="{86EC01BE-97C8-4E3E-AC78-5F7A44717D8D}">
      <dgm:prSet/>
      <dgm:spPr/>
      <dgm:t>
        <a:bodyPr/>
        <a:lstStyle/>
        <a:p>
          <a:endParaRPr lang="ru-RU"/>
        </a:p>
      </dgm:t>
    </dgm:pt>
    <dgm:pt modelId="{8C16CC8F-3446-4C71-8634-51A998B42D3A}">
      <dgm:prSet phldrT="[Текст]" custT="1"/>
      <dgm:spPr/>
      <dgm:t>
        <a:bodyPr/>
        <a:lstStyle/>
        <a:p>
          <a:r>
            <a:rPr lang="en-US" sz="2000" dirty="0"/>
            <a:t>Метапредметные результаты образования</a:t>
          </a:r>
          <a:endParaRPr lang="ru-RU" sz="2000" dirty="0"/>
        </a:p>
      </dgm:t>
    </dgm:pt>
    <dgm:pt modelId="{22CB3815-9613-4792-BC53-87C14E1CB577}" type="parTrans" cxnId="{CD236212-2153-4ABF-A67A-159F4A93E220}">
      <dgm:prSet/>
      <dgm:spPr/>
      <dgm:t>
        <a:bodyPr/>
        <a:lstStyle/>
        <a:p>
          <a:endParaRPr lang="ru-RU"/>
        </a:p>
      </dgm:t>
    </dgm:pt>
    <dgm:pt modelId="{EAEC4B34-DA69-4AD3-8A98-B23CBC4B71B2}" type="sibTrans" cxnId="{CD236212-2153-4ABF-A67A-159F4A93E220}">
      <dgm:prSet/>
      <dgm:spPr/>
      <dgm:t>
        <a:bodyPr/>
        <a:lstStyle/>
        <a:p>
          <a:endParaRPr lang="ru-RU"/>
        </a:p>
      </dgm:t>
    </dgm:pt>
    <dgm:pt modelId="{AC5A3AAC-013D-4F8B-9E2A-A8D3C7ACDEE5}">
      <dgm:prSet phldrT="[Текст]" custT="1"/>
      <dgm:spPr/>
      <dgm:t>
        <a:bodyPr/>
        <a:lstStyle/>
        <a:p>
          <a:r>
            <a:rPr lang="ru-RU" sz="2000" dirty="0"/>
            <a:t>Soft Skills &amp; Life Skills</a:t>
          </a:r>
        </a:p>
      </dgm:t>
    </dgm:pt>
    <dgm:pt modelId="{17AE71C2-1E49-4423-8B74-0C49D37E529A}" type="parTrans" cxnId="{EB967A05-E28A-4B9A-B737-43CB5910E476}">
      <dgm:prSet/>
      <dgm:spPr/>
      <dgm:t>
        <a:bodyPr/>
        <a:lstStyle/>
        <a:p>
          <a:endParaRPr lang="ru-RU"/>
        </a:p>
      </dgm:t>
    </dgm:pt>
    <dgm:pt modelId="{ADE2C7BF-18D8-4BAC-83E4-F9C41E8295D9}" type="sibTrans" cxnId="{EB967A05-E28A-4B9A-B737-43CB5910E476}">
      <dgm:prSet/>
      <dgm:spPr/>
      <dgm:t>
        <a:bodyPr/>
        <a:lstStyle/>
        <a:p>
          <a:endParaRPr lang="ru-RU"/>
        </a:p>
      </dgm:t>
    </dgm:pt>
    <dgm:pt modelId="{850894AD-8DF7-42E0-9C25-66F9035B0BDA}">
      <dgm:prSet phldrT="[Текст]" custT="1"/>
      <dgm:spPr/>
      <dgm:t>
        <a:bodyPr/>
        <a:lstStyle/>
        <a:p>
          <a:r>
            <a:rPr lang="en-US" sz="2000" dirty="0"/>
            <a:t>Раняя профориентация</a:t>
          </a:r>
          <a:endParaRPr lang="ru-RU" sz="2000" dirty="0"/>
        </a:p>
      </dgm:t>
    </dgm:pt>
    <dgm:pt modelId="{974DEDBF-698A-4458-A987-6111558DCDF6}" type="parTrans" cxnId="{813AA497-4807-4EC8-9F26-0D0376517885}">
      <dgm:prSet/>
      <dgm:spPr/>
      <dgm:t>
        <a:bodyPr/>
        <a:lstStyle/>
        <a:p>
          <a:endParaRPr lang="ru-RU"/>
        </a:p>
      </dgm:t>
    </dgm:pt>
    <dgm:pt modelId="{4C66EA4B-E4EB-4A20-8670-4E88194FAF79}" type="sibTrans" cxnId="{813AA497-4807-4EC8-9F26-0D0376517885}">
      <dgm:prSet/>
      <dgm:spPr/>
      <dgm:t>
        <a:bodyPr/>
        <a:lstStyle/>
        <a:p>
          <a:endParaRPr lang="ru-RU"/>
        </a:p>
      </dgm:t>
    </dgm:pt>
    <dgm:pt modelId="{843BA751-3700-4BA5-BB3B-EAD372514FF4}" type="pres">
      <dgm:prSet presAssocID="{E1CB9006-E508-4259-B35E-FC8AB9EEC0D5}" presName="diagram" presStyleCnt="0">
        <dgm:presLayoutVars>
          <dgm:dir/>
        </dgm:presLayoutVars>
      </dgm:prSet>
      <dgm:spPr/>
    </dgm:pt>
    <dgm:pt modelId="{EC09A4A1-F079-4977-934B-E3E2526B7025}" type="pres">
      <dgm:prSet presAssocID="{0307AA94-3725-41FB-AAF8-4F1B0BA43C9B}" presName="composite" presStyleCnt="0"/>
      <dgm:spPr/>
    </dgm:pt>
    <dgm:pt modelId="{0067CD10-22E8-4BF0-975A-5802419E3EB2}" type="pres">
      <dgm:prSet presAssocID="{0307AA94-3725-41FB-AAF8-4F1B0BA43C9B}" presName="Image" presStyleLbl="bgShp" presStyleIdx="0" presStyleCnt="4" custScaleX="149011" custScaleY="151129" custLinFactNeighborX="-26302" custLinFactNeighborY="-147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889407DE-E5A5-45E2-BD9C-8B027EDC382E}" type="pres">
      <dgm:prSet presAssocID="{0307AA94-3725-41FB-AAF8-4F1B0BA43C9B}" presName="Parent" presStyleLbl="node0" presStyleIdx="0" presStyleCnt="4" custScaleX="158004" custScaleY="359518" custLinFactY="-100000" custLinFactNeighborX="86974" custLinFactNeighborY="-150668">
        <dgm:presLayoutVars>
          <dgm:bulletEnabled val="1"/>
        </dgm:presLayoutVars>
      </dgm:prSet>
      <dgm:spPr/>
    </dgm:pt>
    <dgm:pt modelId="{236A91CC-43ED-45F5-B565-3D79DAE62E6A}" type="pres">
      <dgm:prSet presAssocID="{61A3023E-CB63-4466-B9E5-6B93834AAA4B}" presName="sibTrans" presStyleCnt="0"/>
      <dgm:spPr/>
    </dgm:pt>
    <dgm:pt modelId="{08C06EEC-A03E-4DFE-A979-8194E857AFE0}" type="pres">
      <dgm:prSet presAssocID="{8C16CC8F-3446-4C71-8634-51A998B42D3A}" presName="composite" presStyleCnt="0"/>
      <dgm:spPr/>
    </dgm:pt>
    <dgm:pt modelId="{227D6A1C-DA0A-4E0F-82BA-B14666A99A7F}" type="pres">
      <dgm:prSet presAssocID="{8C16CC8F-3446-4C71-8634-51A998B42D3A}" presName="Image" presStyleLbl="bgShp" presStyleIdx="1" presStyleCnt="4" custScaleX="251392" custScaleY="238344" custLinFactX="100000" custLinFactNeighborX="151292" custLinFactNeighborY="382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2BF0543-D458-4370-B0D7-E7FFEAEC0D42}" type="pres">
      <dgm:prSet presAssocID="{8C16CC8F-3446-4C71-8634-51A998B42D3A}" presName="Parent" presStyleLbl="node0" presStyleIdx="1" presStyleCnt="4" custScaleX="183483" custScaleY="359808" custLinFactY="-100000" custLinFactNeighborX="31092" custLinFactNeighborY="-190413">
        <dgm:presLayoutVars>
          <dgm:bulletEnabled val="1"/>
        </dgm:presLayoutVars>
      </dgm:prSet>
      <dgm:spPr/>
    </dgm:pt>
    <dgm:pt modelId="{DF40958F-CE08-4E52-8647-B2865B3A0995}" type="pres">
      <dgm:prSet presAssocID="{EAEC4B34-DA69-4AD3-8A98-B23CBC4B71B2}" presName="sibTrans" presStyleCnt="0"/>
      <dgm:spPr/>
    </dgm:pt>
    <dgm:pt modelId="{45DD7DB5-1649-4301-9C32-7E12D500BB98}" type="pres">
      <dgm:prSet presAssocID="{AC5A3AAC-013D-4F8B-9E2A-A8D3C7ACDEE5}" presName="composite" presStyleCnt="0"/>
      <dgm:spPr/>
    </dgm:pt>
    <dgm:pt modelId="{AC412B3D-604A-4F77-9C0A-9761DCE4355D}" type="pres">
      <dgm:prSet presAssocID="{AC5A3AAC-013D-4F8B-9E2A-A8D3C7ACDEE5}" presName="Image" presStyleLbl="bgShp" presStyleIdx="2" presStyleCnt="4" custScaleX="249264" custScaleY="224483" custLinFactX="-200000" custLinFactY="100000" custLinFactNeighborX="-282217" custLinFactNeighborY="13954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79518307-AA35-4E01-8F19-5AF62B24BA46}" type="pres">
      <dgm:prSet presAssocID="{AC5A3AAC-013D-4F8B-9E2A-A8D3C7ACDEE5}" presName="Parent" presStyleLbl="node0" presStyleIdx="2" presStyleCnt="4" custScaleX="185170" custScaleY="386155" custLinFactX="-186967" custLinFactY="100000" custLinFactNeighborX="-200000" custLinFactNeighborY="176387">
        <dgm:presLayoutVars>
          <dgm:bulletEnabled val="1"/>
        </dgm:presLayoutVars>
      </dgm:prSet>
      <dgm:spPr/>
    </dgm:pt>
    <dgm:pt modelId="{5B0879C4-3B35-4784-949C-2D727BC49F3F}" type="pres">
      <dgm:prSet presAssocID="{ADE2C7BF-18D8-4BAC-83E4-F9C41E8295D9}" presName="sibTrans" presStyleCnt="0"/>
      <dgm:spPr/>
    </dgm:pt>
    <dgm:pt modelId="{CD9A4086-B777-42AB-A4C7-EBBCB6EED103}" type="pres">
      <dgm:prSet presAssocID="{850894AD-8DF7-42E0-9C25-66F9035B0BDA}" presName="composite" presStyleCnt="0"/>
      <dgm:spPr/>
    </dgm:pt>
    <dgm:pt modelId="{BBE0ADA2-B329-43BC-A1D6-98F075C973B5}" type="pres">
      <dgm:prSet presAssocID="{850894AD-8DF7-42E0-9C25-66F9035B0BDA}" presName="Image" presStyleLbl="bgShp" presStyleIdx="3" presStyleCnt="4" custScaleX="232406" custScaleY="196367" custLinFactX="100000" custLinFactNeighborX="110230" custLinFactNeighborY="-195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C66B5008-A761-4CDE-9149-C03006684950}" type="pres">
      <dgm:prSet presAssocID="{850894AD-8DF7-42E0-9C25-66F9035B0BDA}" presName="Parent" presStyleLbl="node0" presStyleIdx="3" presStyleCnt="4" custScaleX="186157" custScaleY="362076" custLinFactNeighborX="-9855" custLinFactNeighborY="-96181">
        <dgm:presLayoutVars>
          <dgm:bulletEnabled val="1"/>
        </dgm:presLayoutVars>
      </dgm:prSet>
      <dgm:spPr/>
    </dgm:pt>
  </dgm:ptLst>
  <dgm:cxnLst>
    <dgm:cxn modelId="{B49EAA01-D779-4361-87AA-0B3C024E7E69}" type="presOf" srcId="{AC5A3AAC-013D-4F8B-9E2A-A8D3C7ACDEE5}" destId="{79518307-AA35-4E01-8F19-5AF62B24BA46}" srcOrd="0" destOrd="0" presId="urn:microsoft.com/office/officeart/2008/layout/BendingPictureCaption"/>
    <dgm:cxn modelId="{EB967A05-E28A-4B9A-B737-43CB5910E476}" srcId="{E1CB9006-E508-4259-B35E-FC8AB9EEC0D5}" destId="{AC5A3AAC-013D-4F8B-9E2A-A8D3C7ACDEE5}" srcOrd="2" destOrd="0" parTransId="{17AE71C2-1E49-4423-8B74-0C49D37E529A}" sibTransId="{ADE2C7BF-18D8-4BAC-83E4-F9C41E8295D9}"/>
    <dgm:cxn modelId="{CD236212-2153-4ABF-A67A-159F4A93E220}" srcId="{E1CB9006-E508-4259-B35E-FC8AB9EEC0D5}" destId="{8C16CC8F-3446-4C71-8634-51A998B42D3A}" srcOrd="1" destOrd="0" parTransId="{22CB3815-9613-4792-BC53-87C14E1CB577}" sibTransId="{EAEC4B34-DA69-4AD3-8A98-B23CBC4B71B2}"/>
    <dgm:cxn modelId="{1A86DA6D-E4E3-4318-82D3-202468867574}" type="presOf" srcId="{E1CB9006-E508-4259-B35E-FC8AB9EEC0D5}" destId="{843BA751-3700-4BA5-BB3B-EAD372514FF4}" srcOrd="0" destOrd="0" presId="urn:microsoft.com/office/officeart/2008/layout/BendingPictureCaption"/>
    <dgm:cxn modelId="{813AA497-4807-4EC8-9F26-0D0376517885}" srcId="{E1CB9006-E508-4259-B35E-FC8AB9EEC0D5}" destId="{850894AD-8DF7-42E0-9C25-66F9035B0BDA}" srcOrd="3" destOrd="0" parTransId="{974DEDBF-698A-4458-A987-6111558DCDF6}" sibTransId="{4C66EA4B-E4EB-4A20-8670-4E88194FAF79}"/>
    <dgm:cxn modelId="{A281979C-028C-4CFB-8928-C1C5F98D99CD}" type="presOf" srcId="{8C16CC8F-3446-4C71-8634-51A998B42D3A}" destId="{92BF0543-D458-4370-B0D7-E7FFEAEC0D42}" srcOrd="0" destOrd="0" presId="urn:microsoft.com/office/officeart/2008/layout/BendingPictureCaption"/>
    <dgm:cxn modelId="{86EC01BE-97C8-4E3E-AC78-5F7A44717D8D}" srcId="{E1CB9006-E508-4259-B35E-FC8AB9EEC0D5}" destId="{0307AA94-3725-41FB-AAF8-4F1B0BA43C9B}" srcOrd="0" destOrd="0" parTransId="{F546C636-009F-4DA6-9534-2383E1357CA6}" sibTransId="{61A3023E-CB63-4466-B9E5-6B93834AAA4B}"/>
    <dgm:cxn modelId="{A7198CD2-E56D-421E-8BF2-3F7BBC52FBF8}" type="presOf" srcId="{850894AD-8DF7-42E0-9C25-66F9035B0BDA}" destId="{C66B5008-A761-4CDE-9149-C03006684950}" srcOrd="0" destOrd="0" presId="urn:microsoft.com/office/officeart/2008/layout/BendingPictureCaption"/>
    <dgm:cxn modelId="{8866ECE6-252F-4797-A991-A3CA3C26A6D8}" type="presOf" srcId="{0307AA94-3725-41FB-AAF8-4F1B0BA43C9B}" destId="{889407DE-E5A5-45E2-BD9C-8B027EDC382E}" srcOrd="0" destOrd="0" presId="urn:microsoft.com/office/officeart/2008/layout/BendingPictureCaption"/>
    <dgm:cxn modelId="{4BF1CBE2-AF95-424A-AAF8-60ADFA0A936D}" type="presParOf" srcId="{843BA751-3700-4BA5-BB3B-EAD372514FF4}" destId="{EC09A4A1-F079-4977-934B-E3E2526B7025}" srcOrd="0" destOrd="0" presId="urn:microsoft.com/office/officeart/2008/layout/BendingPictureCaption"/>
    <dgm:cxn modelId="{B0DB33A1-00CE-4F21-B7EB-F35C17CC2D18}" type="presParOf" srcId="{EC09A4A1-F079-4977-934B-E3E2526B7025}" destId="{0067CD10-22E8-4BF0-975A-5802419E3EB2}" srcOrd="0" destOrd="0" presId="urn:microsoft.com/office/officeart/2008/layout/BendingPictureCaption"/>
    <dgm:cxn modelId="{5D87EDD8-380B-4BFE-B19C-38D609274D8B}" type="presParOf" srcId="{EC09A4A1-F079-4977-934B-E3E2526B7025}" destId="{889407DE-E5A5-45E2-BD9C-8B027EDC382E}" srcOrd="1" destOrd="0" presId="urn:microsoft.com/office/officeart/2008/layout/BendingPictureCaption"/>
    <dgm:cxn modelId="{06C6A1EC-ACED-4833-9D6E-E4D76C944160}" type="presParOf" srcId="{843BA751-3700-4BA5-BB3B-EAD372514FF4}" destId="{236A91CC-43ED-45F5-B565-3D79DAE62E6A}" srcOrd="1" destOrd="0" presId="urn:microsoft.com/office/officeart/2008/layout/BendingPictureCaption"/>
    <dgm:cxn modelId="{EF80B4CF-9D6C-4391-B87C-ED2CBA79C743}" type="presParOf" srcId="{843BA751-3700-4BA5-BB3B-EAD372514FF4}" destId="{08C06EEC-A03E-4DFE-A979-8194E857AFE0}" srcOrd="2" destOrd="0" presId="urn:microsoft.com/office/officeart/2008/layout/BendingPictureCaption"/>
    <dgm:cxn modelId="{EB72D802-A690-4635-9460-13349E516668}" type="presParOf" srcId="{08C06EEC-A03E-4DFE-A979-8194E857AFE0}" destId="{227D6A1C-DA0A-4E0F-82BA-B14666A99A7F}" srcOrd="0" destOrd="0" presId="urn:microsoft.com/office/officeart/2008/layout/BendingPictureCaption"/>
    <dgm:cxn modelId="{3D94835B-4AEB-4A43-A8E7-76B19689DE36}" type="presParOf" srcId="{08C06EEC-A03E-4DFE-A979-8194E857AFE0}" destId="{92BF0543-D458-4370-B0D7-E7FFEAEC0D42}" srcOrd="1" destOrd="0" presId="urn:microsoft.com/office/officeart/2008/layout/BendingPictureCaption"/>
    <dgm:cxn modelId="{FD21B89F-738D-4726-96D2-9EA18E8D73C4}" type="presParOf" srcId="{843BA751-3700-4BA5-BB3B-EAD372514FF4}" destId="{DF40958F-CE08-4E52-8647-B2865B3A0995}" srcOrd="3" destOrd="0" presId="urn:microsoft.com/office/officeart/2008/layout/BendingPictureCaption"/>
    <dgm:cxn modelId="{3EC97675-38BA-4718-A20D-2B705675E3B6}" type="presParOf" srcId="{843BA751-3700-4BA5-BB3B-EAD372514FF4}" destId="{45DD7DB5-1649-4301-9C32-7E12D500BB98}" srcOrd="4" destOrd="0" presId="urn:microsoft.com/office/officeart/2008/layout/BendingPictureCaption"/>
    <dgm:cxn modelId="{D9C57D9B-B20F-4422-83AF-594D22A31139}" type="presParOf" srcId="{45DD7DB5-1649-4301-9C32-7E12D500BB98}" destId="{AC412B3D-604A-4F77-9C0A-9761DCE4355D}" srcOrd="0" destOrd="0" presId="urn:microsoft.com/office/officeart/2008/layout/BendingPictureCaption"/>
    <dgm:cxn modelId="{B1D45A10-F1EB-4191-9A95-44700FE6FA0D}" type="presParOf" srcId="{45DD7DB5-1649-4301-9C32-7E12D500BB98}" destId="{79518307-AA35-4E01-8F19-5AF62B24BA46}" srcOrd="1" destOrd="0" presId="urn:microsoft.com/office/officeart/2008/layout/BendingPictureCaption"/>
    <dgm:cxn modelId="{04EAC77F-A890-4283-A406-4D9CBE14F008}" type="presParOf" srcId="{843BA751-3700-4BA5-BB3B-EAD372514FF4}" destId="{5B0879C4-3B35-4784-949C-2D727BC49F3F}" srcOrd="5" destOrd="0" presId="urn:microsoft.com/office/officeart/2008/layout/BendingPictureCaption"/>
    <dgm:cxn modelId="{9C643F51-21C0-485D-946C-F70091D8B1C5}" type="presParOf" srcId="{843BA751-3700-4BA5-BB3B-EAD372514FF4}" destId="{CD9A4086-B777-42AB-A4C7-EBBCB6EED103}" srcOrd="6" destOrd="0" presId="urn:microsoft.com/office/officeart/2008/layout/BendingPictureCaption"/>
    <dgm:cxn modelId="{1333CD39-99E7-4CF7-89DA-C301B5234799}" type="presParOf" srcId="{CD9A4086-B777-42AB-A4C7-EBBCB6EED103}" destId="{BBE0ADA2-B329-43BC-A1D6-98F075C973B5}" srcOrd="0" destOrd="0" presId="urn:microsoft.com/office/officeart/2008/layout/BendingPictureCaption"/>
    <dgm:cxn modelId="{5E5755AA-2A30-4CD7-99B0-00EB73780684}" type="presParOf" srcId="{CD9A4086-B777-42AB-A4C7-EBBCB6EED103}" destId="{C66B5008-A761-4CDE-9149-C0300668495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97E10-2FBE-4FB5-9F72-3A16BC3443F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2505E1-4C87-40FC-8612-CA2897D147B1}">
      <dgm:prSet custT="1"/>
      <dgm:spPr/>
      <dgm:t>
        <a:bodyPr/>
        <a:lstStyle/>
        <a:p>
          <a:r>
            <a:rPr lang="ru-RU" sz="2000" b="1" i="0" dirty="0">
              <a:solidFill>
                <a:schemeClr val="accent1"/>
              </a:solidFill>
            </a:rPr>
            <a:t>Наблюдения и эксперименты с природными объектами</a:t>
          </a:r>
        </a:p>
      </dgm:t>
    </dgm:pt>
    <dgm:pt modelId="{2D4280EF-9FE5-41C6-8914-6555CF6EAB5F}" type="parTrans" cxnId="{E2FA4A00-B723-4948-ABE2-CDB5D4FDC4D5}">
      <dgm:prSet/>
      <dgm:spPr/>
      <dgm:t>
        <a:bodyPr/>
        <a:lstStyle/>
        <a:p>
          <a:endParaRPr lang="ru-RU"/>
        </a:p>
      </dgm:t>
    </dgm:pt>
    <dgm:pt modelId="{9564132C-3692-4344-A6AC-696600F68E6A}" type="sibTrans" cxnId="{E2FA4A00-B723-4948-ABE2-CDB5D4FDC4D5}">
      <dgm:prSet/>
      <dgm:spPr/>
      <dgm:t>
        <a:bodyPr/>
        <a:lstStyle/>
        <a:p>
          <a:endParaRPr lang="ru-RU"/>
        </a:p>
      </dgm:t>
    </dgm:pt>
    <dgm:pt modelId="{7A8D4203-A8B0-4E31-8D73-53650BE9C6C1}">
      <dgm:prSet custT="1"/>
      <dgm:spPr/>
      <dgm:t>
        <a:bodyPr/>
        <a:lstStyle/>
        <a:p>
          <a:r>
            <a:rPr lang="ru-RU" sz="2000" b="1" dirty="0">
              <a:solidFill>
                <a:srgbClr val="00B050"/>
              </a:solidFill>
            </a:rPr>
            <a:t>Человек и окружающий мир</a:t>
          </a:r>
        </a:p>
      </dgm:t>
    </dgm:pt>
    <dgm:pt modelId="{1D8B73A2-C882-42D9-8E7E-AB920B64810F}" type="parTrans" cxnId="{70018BE0-70B1-45C9-963F-AC29F4DDBC64}">
      <dgm:prSet/>
      <dgm:spPr/>
      <dgm:t>
        <a:bodyPr/>
        <a:lstStyle/>
        <a:p>
          <a:endParaRPr lang="ru-RU"/>
        </a:p>
      </dgm:t>
    </dgm:pt>
    <dgm:pt modelId="{42C21DE8-CD92-4C87-8265-BBE62A137443}" type="sibTrans" cxnId="{70018BE0-70B1-45C9-963F-AC29F4DDBC64}">
      <dgm:prSet/>
      <dgm:spPr/>
      <dgm:t>
        <a:bodyPr/>
        <a:lstStyle/>
        <a:p>
          <a:endParaRPr lang="ru-RU"/>
        </a:p>
      </dgm:t>
    </dgm:pt>
    <dgm:pt modelId="{EB3DC45E-52B1-4F8A-AED0-9198539F38DF}">
      <dgm:prSet custT="1"/>
      <dgm:spPr/>
      <dgm:t>
        <a:bodyPr/>
        <a:lstStyle/>
        <a:p>
          <a:r>
            <a:rPr lang="ru-RU" sz="2000" b="1" i="0" dirty="0">
              <a:solidFill>
                <a:schemeClr val="tx1"/>
              </a:solidFill>
            </a:rPr>
            <a:t>Профориентация и </a:t>
          </a:r>
          <a:r>
            <a:rPr lang="ru-RU" sz="2000" b="1" i="0" dirty="0" err="1">
              <a:solidFill>
                <a:schemeClr val="tx1"/>
              </a:solidFill>
            </a:rPr>
            <a:t>предпрофильная</a:t>
          </a:r>
          <a:r>
            <a:rPr lang="ru-RU" sz="2000" b="1" i="0" dirty="0">
              <a:solidFill>
                <a:schemeClr val="tx1"/>
              </a:solidFill>
            </a:rPr>
            <a:t> подготовка</a:t>
          </a:r>
        </a:p>
      </dgm:t>
    </dgm:pt>
    <dgm:pt modelId="{DD2C2A9B-BB4D-409F-9449-92ADD2563F39}" type="parTrans" cxnId="{5167439C-CCB7-40EF-A42A-28ABF0FE86CA}">
      <dgm:prSet/>
      <dgm:spPr/>
      <dgm:t>
        <a:bodyPr/>
        <a:lstStyle/>
        <a:p>
          <a:endParaRPr lang="ru-RU"/>
        </a:p>
      </dgm:t>
    </dgm:pt>
    <dgm:pt modelId="{17A3BB19-1176-4E0C-A9FA-4577F3E1E05C}" type="sibTrans" cxnId="{5167439C-CCB7-40EF-A42A-28ABF0FE86CA}">
      <dgm:prSet/>
      <dgm:spPr/>
      <dgm:t>
        <a:bodyPr/>
        <a:lstStyle/>
        <a:p>
          <a:endParaRPr lang="ru-RU"/>
        </a:p>
      </dgm:t>
    </dgm:pt>
    <dgm:pt modelId="{2E868C5B-5D63-428B-95E4-35E53A2187E2}">
      <dgm:prSet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</a:rPr>
            <a:t>Основы проектно-исследовательской работы</a:t>
          </a:r>
        </a:p>
      </dgm:t>
    </dgm:pt>
    <dgm:pt modelId="{1E9A10B6-5CBD-4080-8919-063E364B88DC}" type="parTrans" cxnId="{D982EABB-8452-4137-A008-5F2F33469E1A}">
      <dgm:prSet/>
      <dgm:spPr/>
      <dgm:t>
        <a:bodyPr/>
        <a:lstStyle/>
        <a:p>
          <a:endParaRPr lang="ru-RU"/>
        </a:p>
      </dgm:t>
    </dgm:pt>
    <dgm:pt modelId="{D8F9417E-7955-4F5F-BE56-9AE0637DF2F2}" type="sibTrans" cxnId="{D982EABB-8452-4137-A008-5F2F33469E1A}">
      <dgm:prSet/>
      <dgm:spPr/>
      <dgm:t>
        <a:bodyPr/>
        <a:lstStyle/>
        <a:p>
          <a:endParaRPr lang="ru-RU"/>
        </a:p>
      </dgm:t>
    </dgm:pt>
    <dgm:pt modelId="{D1CEEA33-FAAD-4DE0-9923-6E7D71328782}">
      <dgm:prSet custT="1"/>
      <dgm:spPr/>
      <dgm:t>
        <a:bodyPr/>
        <a:lstStyle/>
        <a:p>
          <a:r>
            <a:rPr lang="ru-RU" sz="2000" b="1" dirty="0">
              <a:solidFill>
                <a:srgbClr val="FFC000"/>
              </a:solidFill>
            </a:rPr>
            <a:t>Летний полевой практикум</a:t>
          </a:r>
        </a:p>
      </dgm:t>
    </dgm:pt>
    <dgm:pt modelId="{0FA124A6-80F6-4071-9FD3-C3C1C4529957}" type="parTrans" cxnId="{8AB59F80-162B-499D-80FF-6EC34E52A8F5}">
      <dgm:prSet/>
      <dgm:spPr/>
      <dgm:t>
        <a:bodyPr/>
        <a:lstStyle/>
        <a:p>
          <a:endParaRPr lang="ru-RU"/>
        </a:p>
      </dgm:t>
    </dgm:pt>
    <dgm:pt modelId="{F2A1E792-D9B1-45E1-8836-6D60571C2F0B}" type="sibTrans" cxnId="{8AB59F80-162B-499D-80FF-6EC34E52A8F5}">
      <dgm:prSet/>
      <dgm:spPr/>
      <dgm:t>
        <a:bodyPr/>
        <a:lstStyle/>
        <a:p>
          <a:endParaRPr lang="ru-RU"/>
        </a:p>
      </dgm:t>
    </dgm:pt>
    <dgm:pt modelId="{69160133-5DD5-4C3E-9DEA-786890802D1D}" type="pres">
      <dgm:prSet presAssocID="{A4797E10-2FBE-4FB5-9F72-3A16BC3443F0}" presName="arrowDiagram" presStyleCnt="0">
        <dgm:presLayoutVars>
          <dgm:chMax val="5"/>
          <dgm:dir/>
          <dgm:resizeHandles val="exact"/>
        </dgm:presLayoutVars>
      </dgm:prSet>
      <dgm:spPr/>
    </dgm:pt>
    <dgm:pt modelId="{41C65566-A0F4-4B52-BDB8-981BFE3B7861}" type="pres">
      <dgm:prSet presAssocID="{A4797E10-2FBE-4FB5-9F72-3A16BC3443F0}" presName="arrow" presStyleLbl="bgShp" presStyleIdx="0" presStyleCnt="1" custScaleX="100000" custScaleY="119494" custLinFactNeighborX="-245" custLinFactNeighborY="588"/>
      <dgm:spPr>
        <a:solidFill>
          <a:schemeClr val="accent1"/>
        </a:solidFill>
      </dgm:spPr>
    </dgm:pt>
    <dgm:pt modelId="{BC4294E1-ADB8-4835-8F19-ECED28757836}" type="pres">
      <dgm:prSet presAssocID="{A4797E10-2FBE-4FB5-9F72-3A16BC3443F0}" presName="arrowDiagram5" presStyleCnt="0"/>
      <dgm:spPr/>
    </dgm:pt>
    <dgm:pt modelId="{3745BA8F-C4B4-41D1-B439-9AEB7778EB8B}" type="pres">
      <dgm:prSet presAssocID="{482505E1-4C87-40FC-8612-CA2897D147B1}" presName="bullet5a" presStyleLbl="node1" presStyleIdx="0" presStyleCnt="5" custScaleX="833410" custScaleY="928389" custLinFactY="139227" custLinFactNeighborX="-61555" custLinFactNeighborY="200000"/>
      <dgm:spPr>
        <a:blipFill rotWithShape="0">
          <a:blip xmlns:r="http://schemas.openxmlformats.org/officeDocument/2006/relationships" r:embed="rId1"/>
          <a:srcRect/>
          <a:stretch>
            <a:fillRect t="-39000" b="-39000"/>
          </a:stretch>
        </a:blipFill>
      </dgm:spPr>
    </dgm:pt>
    <dgm:pt modelId="{83253441-444B-476F-A5DA-CC7E1A1C231E}" type="pres">
      <dgm:prSet presAssocID="{482505E1-4C87-40FC-8612-CA2897D147B1}" presName="textBox5a" presStyleLbl="revTx" presStyleIdx="0" presStyleCnt="5" custScaleX="259061" custLinFactX="62235" custLinFactNeighborX="100000" custLinFactNeighborY="16842">
        <dgm:presLayoutVars>
          <dgm:bulletEnabled val="1"/>
        </dgm:presLayoutVars>
      </dgm:prSet>
      <dgm:spPr/>
    </dgm:pt>
    <dgm:pt modelId="{B41CCED0-4961-46F3-A98F-4570899B0ED6}" type="pres">
      <dgm:prSet presAssocID="{7A8D4203-A8B0-4E31-8D73-53650BE9C6C1}" presName="bullet5b" presStyleLbl="node1" presStyleIdx="1" presStyleCnt="5" custScaleX="589391" custScaleY="578220" custLinFactNeighborX="-327" custLinFactNeighborY="53549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B3633F94-965F-4193-BC04-5CFDE2829D78}" type="pres">
      <dgm:prSet presAssocID="{7A8D4203-A8B0-4E31-8D73-53650BE9C6C1}" presName="textBox5b" presStyleLbl="revTx" presStyleIdx="1" presStyleCnt="5" custScaleX="164771" custScaleY="30387" custLinFactX="-10117" custLinFactNeighborX="-100000" custLinFactNeighborY="-97576">
        <dgm:presLayoutVars>
          <dgm:bulletEnabled val="1"/>
        </dgm:presLayoutVars>
      </dgm:prSet>
      <dgm:spPr/>
    </dgm:pt>
    <dgm:pt modelId="{EAC27F8A-9DB9-4DF6-B38E-F4CE6A1F50BE}" type="pres">
      <dgm:prSet presAssocID="{2E868C5B-5D63-428B-95E4-35E53A2187E2}" presName="bullet5c" presStyleLbl="node1" presStyleIdx="2" presStyleCnt="5" custScaleX="432491" custScaleY="411059" custLinFactNeighborX="22338" custLinFactNeighborY="-38108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5E3A33CA-F789-4CAA-A881-58CEDF7AF590}" type="pres">
      <dgm:prSet presAssocID="{2E868C5B-5D63-428B-95E4-35E53A2187E2}" presName="textBox5c" presStyleLbl="revTx" presStyleIdx="2" presStyleCnt="5" custScaleX="174505" custScaleY="37056" custLinFactNeighborX="21643" custLinFactNeighborY="-9082">
        <dgm:presLayoutVars>
          <dgm:bulletEnabled val="1"/>
        </dgm:presLayoutVars>
      </dgm:prSet>
      <dgm:spPr/>
    </dgm:pt>
    <dgm:pt modelId="{45A34481-2479-468E-9192-39EACABBA5D1}" type="pres">
      <dgm:prSet presAssocID="{D1CEEA33-FAAD-4DE0-9923-6E7D71328782}" presName="bullet5d" presStyleLbl="node1" presStyleIdx="3" presStyleCnt="5" custScaleX="336663" custScaleY="309007" custLinFactNeighborX="24221" custLinFactNeighborY="-61209"/>
      <dgm:spPr>
        <a:blipFill rotWithShape="0">
          <a:blip xmlns:r="http://schemas.openxmlformats.org/officeDocument/2006/relationships" r:embed="rId4"/>
          <a:srcRect/>
          <a:stretch>
            <a:fillRect l="-22000" r="-22000"/>
          </a:stretch>
        </a:blipFill>
      </dgm:spPr>
    </dgm:pt>
    <dgm:pt modelId="{0471035C-3EBE-4A77-8CD6-F4D345E05865}" type="pres">
      <dgm:prSet presAssocID="{D1CEEA33-FAAD-4DE0-9923-6E7D71328782}" presName="textBox5d" presStyleLbl="revTx" presStyleIdx="3" presStyleCnt="5" custScaleX="138611" custScaleY="19300" custLinFactX="-8330" custLinFactNeighborX="-100000" custLinFactNeighborY="-85150">
        <dgm:presLayoutVars>
          <dgm:bulletEnabled val="1"/>
        </dgm:presLayoutVars>
      </dgm:prSet>
      <dgm:spPr/>
    </dgm:pt>
    <dgm:pt modelId="{52170E89-7E4B-4121-BA8F-CFD843E9E5AC}" type="pres">
      <dgm:prSet presAssocID="{EB3DC45E-52B1-4F8A-AED0-9198539F38DF}" presName="bullet5e" presStyleLbl="node1" presStyleIdx="4" presStyleCnt="5" custScaleX="278249" custScaleY="255008" custLinFactNeighborX="45947" custLinFactNeighborY="-68688"/>
      <dgm:spPr>
        <a:blipFill rotWithShape="0">
          <a:blip xmlns:r="http://schemas.openxmlformats.org/officeDocument/2006/relationships" r:embed="rId5"/>
          <a:srcRect/>
          <a:stretch>
            <a:fillRect l="-39000" r="-39000"/>
          </a:stretch>
        </a:blipFill>
      </dgm:spPr>
    </dgm:pt>
    <dgm:pt modelId="{3240EC66-6E9A-4564-A150-9570CE55A78F}" type="pres">
      <dgm:prSet presAssocID="{EB3DC45E-52B1-4F8A-AED0-9198539F38DF}" presName="textBox5e" presStyleLbl="revTx" presStyleIdx="4" presStyleCnt="5" custScaleX="169682" custScaleY="27163" custLinFactNeighborX="-19620" custLinFactNeighborY="-22956">
        <dgm:presLayoutVars>
          <dgm:bulletEnabled val="1"/>
        </dgm:presLayoutVars>
      </dgm:prSet>
      <dgm:spPr/>
    </dgm:pt>
  </dgm:ptLst>
  <dgm:cxnLst>
    <dgm:cxn modelId="{E2FA4A00-B723-4948-ABE2-CDB5D4FDC4D5}" srcId="{A4797E10-2FBE-4FB5-9F72-3A16BC3443F0}" destId="{482505E1-4C87-40FC-8612-CA2897D147B1}" srcOrd="0" destOrd="0" parTransId="{2D4280EF-9FE5-41C6-8914-6555CF6EAB5F}" sibTransId="{9564132C-3692-4344-A6AC-696600F68E6A}"/>
    <dgm:cxn modelId="{75671306-8984-4C5E-9B7D-79CE3E88E741}" type="presOf" srcId="{A4797E10-2FBE-4FB5-9F72-3A16BC3443F0}" destId="{69160133-5DD5-4C3E-9DEA-786890802D1D}" srcOrd="0" destOrd="0" presId="urn:microsoft.com/office/officeart/2005/8/layout/arrow2"/>
    <dgm:cxn modelId="{C9F20C3C-F49F-4746-BEA5-28ED40F9FCB9}" type="presOf" srcId="{D1CEEA33-FAAD-4DE0-9923-6E7D71328782}" destId="{0471035C-3EBE-4A77-8CD6-F4D345E05865}" srcOrd="0" destOrd="0" presId="urn:microsoft.com/office/officeart/2005/8/layout/arrow2"/>
    <dgm:cxn modelId="{D0F9A274-4871-4460-B168-5260F3DEE715}" type="presOf" srcId="{482505E1-4C87-40FC-8612-CA2897D147B1}" destId="{83253441-444B-476F-A5DA-CC7E1A1C231E}" srcOrd="0" destOrd="0" presId="urn:microsoft.com/office/officeart/2005/8/layout/arrow2"/>
    <dgm:cxn modelId="{6C920956-211B-4EA5-B2BE-D07A2C72441C}" type="presOf" srcId="{EB3DC45E-52B1-4F8A-AED0-9198539F38DF}" destId="{3240EC66-6E9A-4564-A150-9570CE55A78F}" srcOrd="0" destOrd="0" presId="urn:microsoft.com/office/officeart/2005/8/layout/arrow2"/>
    <dgm:cxn modelId="{8AB59F80-162B-499D-80FF-6EC34E52A8F5}" srcId="{A4797E10-2FBE-4FB5-9F72-3A16BC3443F0}" destId="{D1CEEA33-FAAD-4DE0-9923-6E7D71328782}" srcOrd="3" destOrd="0" parTransId="{0FA124A6-80F6-4071-9FD3-C3C1C4529957}" sibTransId="{F2A1E792-D9B1-45E1-8836-6D60571C2F0B}"/>
    <dgm:cxn modelId="{5167439C-CCB7-40EF-A42A-28ABF0FE86CA}" srcId="{A4797E10-2FBE-4FB5-9F72-3A16BC3443F0}" destId="{EB3DC45E-52B1-4F8A-AED0-9198539F38DF}" srcOrd="4" destOrd="0" parTransId="{DD2C2A9B-BB4D-409F-9449-92ADD2563F39}" sibTransId="{17A3BB19-1176-4E0C-A9FA-4577F3E1E05C}"/>
    <dgm:cxn modelId="{6CC6B3B6-4D01-41E0-8F30-585B6E0F3CE0}" type="presOf" srcId="{7A8D4203-A8B0-4E31-8D73-53650BE9C6C1}" destId="{B3633F94-965F-4193-BC04-5CFDE2829D78}" srcOrd="0" destOrd="0" presId="urn:microsoft.com/office/officeart/2005/8/layout/arrow2"/>
    <dgm:cxn modelId="{D982EABB-8452-4137-A008-5F2F33469E1A}" srcId="{A4797E10-2FBE-4FB5-9F72-3A16BC3443F0}" destId="{2E868C5B-5D63-428B-95E4-35E53A2187E2}" srcOrd="2" destOrd="0" parTransId="{1E9A10B6-5CBD-4080-8919-063E364B88DC}" sibTransId="{D8F9417E-7955-4F5F-BE56-9AE0637DF2F2}"/>
    <dgm:cxn modelId="{387F41D4-2E3B-4ACF-ABCD-50A2210F2692}" type="presOf" srcId="{2E868C5B-5D63-428B-95E4-35E53A2187E2}" destId="{5E3A33CA-F789-4CAA-A881-58CEDF7AF590}" srcOrd="0" destOrd="0" presId="urn:microsoft.com/office/officeart/2005/8/layout/arrow2"/>
    <dgm:cxn modelId="{70018BE0-70B1-45C9-963F-AC29F4DDBC64}" srcId="{A4797E10-2FBE-4FB5-9F72-3A16BC3443F0}" destId="{7A8D4203-A8B0-4E31-8D73-53650BE9C6C1}" srcOrd="1" destOrd="0" parTransId="{1D8B73A2-C882-42D9-8E7E-AB920B64810F}" sibTransId="{42C21DE8-CD92-4C87-8265-BBE62A137443}"/>
    <dgm:cxn modelId="{B69EF0A3-2E7E-441C-B67D-E34CEB0D462F}" type="presParOf" srcId="{69160133-5DD5-4C3E-9DEA-786890802D1D}" destId="{41C65566-A0F4-4B52-BDB8-981BFE3B7861}" srcOrd="0" destOrd="0" presId="urn:microsoft.com/office/officeart/2005/8/layout/arrow2"/>
    <dgm:cxn modelId="{557F14FD-5437-4E22-AC90-A18C2AB0FC4C}" type="presParOf" srcId="{69160133-5DD5-4C3E-9DEA-786890802D1D}" destId="{BC4294E1-ADB8-4835-8F19-ECED28757836}" srcOrd="1" destOrd="0" presId="urn:microsoft.com/office/officeart/2005/8/layout/arrow2"/>
    <dgm:cxn modelId="{DBD5448D-8871-417E-AE23-B9B2A746FC99}" type="presParOf" srcId="{BC4294E1-ADB8-4835-8F19-ECED28757836}" destId="{3745BA8F-C4B4-41D1-B439-9AEB7778EB8B}" srcOrd="0" destOrd="0" presId="urn:microsoft.com/office/officeart/2005/8/layout/arrow2"/>
    <dgm:cxn modelId="{BE7031C2-F215-4845-BE6A-6EC27934BC34}" type="presParOf" srcId="{BC4294E1-ADB8-4835-8F19-ECED28757836}" destId="{83253441-444B-476F-A5DA-CC7E1A1C231E}" srcOrd="1" destOrd="0" presId="urn:microsoft.com/office/officeart/2005/8/layout/arrow2"/>
    <dgm:cxn modelId="{CCB1B360-8FCF-4387-B1D2-95496A314DB3}" type="presParOf" srcId="{BC4294E1-ADB8-4835-8F19-ECED28757836}" destId="{B41CCED0-4961-46F3-A98F-4570899B0ED6}" srcOrd="2" destOrd="0" presId="urn:microsoft.com/office/officeart/2005/8/layout/arrow2"/>
    <dgm:cxn modelId="{EFFA66DD-B160-4FE5-B397-E600ABD4E098}" type="presParOf" srcId="{BC4294E1-ADB8-4835-8F19-ECED28757836}" destId="{B3633F94-965F-4193-BC04-5CFDE2829D78}" srcOrd="3" destOrd="0" presId="urn:microsoft.com/office/officeart/2005/8/layout/arrow2"/>
    <dgm:cxn modelId="{C49C5808-BA69-41F5-A8A7-3CD545CBE913}" type="presParOf" srcId="{BC4294E1-ADB8-4835-8F19-ECED28757836}" destId="{EAC27F8A-9DB9-4DF6-B38E-F4CE6A1F50BE}" srcOrd="4" destOrd="0" presId="urn:microsoft.com/office/officeart/2005/8/layout/arrow2"/>
    <dgm:cxn modelId="{BCE82392-7B70-461F-9F36-311A6F90C046}" type="presParOf" srcId="{BC4294E1-ADB8-4835-8F19-ECED28757836}" destId="{5E3A33CA-F789-4CAA-A881-58CEDF7AF590}" srcOrd="5" destOrd="0" presId="urn:microsoft.com/office/officeart/2005/8/layout/arrow2"/>
    <dgm:cxn modelId="{3B2E96DE-D470-40ED-ACCE-95446C50C039}" type="presParOf" srcId="{BC4294E1-ADB8-4835-8F19-ECED28757836}" destId="{45A34481-2479-468E-9192-39EACABBA5D1}" srcOrd="6" destOrd="0" presId="urn:microsoft.com/office/officeart/2005/8/layout/arrow2"/>
    <dgm:cxn modelId="{065989F5-6CB7-412A-A937-30D05B72A210}" type="presParOf" srcId="{BC4294E1-ADB8-4835-8F19-ECED28757836}" destId="{0471035C-3EBE-4A77-8CD6-F4D345E05865}" srcOrd="7" destOrd="0" presId="urn:microsoft.com/office/officeart/2005/8/layout/arrow2"/>
    <dgm:cxn modelId="{DB7C7460-8E35-447C-BC6A-D1BC402B2DB8}" type="presParOf" srcId="{BC4294E1-ADB8-4835-8F19-ECED28757836}" destId="{52170E89-7E4B-4121-BA8F-CFD843E9E5AC}" srcOrd="8" destOrd="0" presId="urn:microsoft.com/office/officeart/2005/8/layout/arrow2"/>
    <dgm:cxn modelId="{2FE38F97-7B91-49D0-9768-5807D5F365F8}" type="presParOf" srcId="{BC4294E1-ADB8-4835-8F19-ECED28757836}" destId="{3240EC66-6E9A-4564-A150-9570CE55A78F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EC6B6F-4253-49A1-99A0-0E7C54A94151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EAA05E9D-4E1D-45CA-B617-22BC2D1F1A49}">
      <dgm:prSet phldrT="[Текст]" custT="1"/>
      <dgm:spPr/>
      <dgm:t>
        <a:bodyPr/>
        <a:lstStyle/>
        <a:p>
          <a:r>
            <a:rPr lang="ru-RU" sz="1800" dirty="0"/>
            <a:t>Рост </a:t>
          </a:r>
          <a:r>
            <a:rPr lang="ru-RU" sz="1800" dirty="0" err="1"/>
            <a:t>мотива-ции</a:t>
          </a:r>
          <a:r>
            <a:rPr lang="ru-RU" sz="1800" dirty="0"/>
            <a:t> к обучению</a:t>
          </a:r>
        </a:p>
      </dgm:t>
    </dgm:pt>
    <dgm:pt modelId="{6EA992A6-4AA3-4F90-8B76-6CD435FC8A8B}" type="parTrans" cxnId="{394215E5-4AEB-4BE4-8FCE-D98AD397F285}">
      <dgm:prSet/>
      <dgm:spPr/>
      <dgm:t>
        <a:bodyPr/>
        <a:lstStyle/>
        <a:p>
          <a:endParaRPr lang="ru-RU"/>
        </a:p>
      </dgm:t>
    </dgm:pt>
    <dgm:pt modelId="{E08A576F-B74E-4B33-A137-38D0DF6F7C0A}" type="sibTrans" cxnId="{394215E5-4AEB-4BE4-8FCE-D98AD397F285}">
      <dgm:prSet/>
      <dgm:spPr/>
      <dgm:t>
        <a:bodyPr/>
        <a:lstStyle/>
        <a:p>
          <a:endParaRPr lang="ru-RU"/>
        </a:p>
      </dgm:t>
    </dgm:pt>
    <dgm:pt modelId="{44C1495C-D96F-474D-9833-F07158145636}">
      <dgm:prSet custT="1"/>
      <dgm:spPr/>
      <dgm:t>
        <a:bodyPr/>
        <a:lstStyle/>
        <a:p>
          <a:r>
            <a:rPr lang="ru-RU" sz="1350" dirty="0"/>
            <a:t>Методики, основанные на </a:t>
          </a:r>
          <a:r>
            <a:rPr lang="ru-RU" sz="1350" dirty="0" err="1"/>
            <a:t>фундамен</a:t>
          </a:r>
          <a:r>
            <a:rPr lang="en-US" sz="1350" dirty="0"/>
            <a:t>-</a:t>
          </a:r>
          <a:r>
            <a:rPr lang="ru-RU" sz="1350" dirty="0" err="1"/>
            <a:t>тальных</a:t>
          </a:r>
          <a:r>
            <a:rPr lang="ru-RU" sz="1350" dirty="0"/>
            <a:t> законах </a:t>
          </a:r>
          <a:r>
            <a:rPr lang="ru-RU" sz="1350" dirty="0" err="1"/>
            <a:t>взаимо</a:t>
          </a:r>
          <a:r>
            <a:rPr lang="en-US" sz="1350" dirty="0"/>
            <a:t>-</a:t>
          </a:r>
          <a:r>
            <a:rPr lang="ru-RU" sz="1350" dirty="0"/>
            <a:t>действия веществ</a:t>
          </a:r>
        </a:p>
      </dgm:t>
    </dgm:pt>
    <dgm:pt modelId="{E0FEADEE-D5F9-4300-B316-37F70626BB19}" type="parTrans" cxnId="{EBE8019C-9A20-44F3-91E2-5A4E0B7F607E}">
      <dgm:prSet/>
      <dgm:spPr/>
      <dgm:t>
        <a:bodyPr/>
        <a:lstStyle/>
        <a:p>
          <a:endParaRPr lang="ru-RU"/>
        </a:p>
      </dgm:t>
    </dgm:pt>
    <dgm:pt modelId="{4410FA12-7EC4-45EE-B6FD-F742D1E78C6A}" type="sibTrans" cxnId="{EBE8019C-9A20-44F3-91E2-5A4E0B7F607E}">
      <dgm:prSet/>
      <dgm:spPr/>
      <dgm:t>
        <a:bodyPr/>
        <a:lstStyle/>
        <a:p>
          <a:endParaRPr lang="ru-RU"/>
        </a:p>
      </dgm:t>
    </dgm:pt>
    <dgm:pt modelId="{628EC958-ED28-4BD1-A0BC-3B7E6C7C8F86}">
      <dgm:prSet custT="1"/>
      <dgm:spPr/>
      <dgm:t>
        <a:bodyPr/>
        <a:lstStyle/>
        <a:p>
          <a:r>
            <a:rPr lang="ru-RU" sz="1700" dirty="0" err="1"/>
            <a:t>Межпред</a:t>
          </a:r>
          <a:r>
            <a:rPr lang="en-US" sz="1700" dirty="0"/>
            <a:t>-</a:t>
          </a:r>
          <a:r>
            <a:rPr lang="ru-RU" sz="1700" dirty="0" err="1"/>
            <a:t>метные</a:t>
          </a:r>
          <a:r>
            <a:rPr lang="ru-RU" sz="1700" dirty="0"/>
            <a:t> связи</a:t>
          </a:r>
        </a:p>
      </dgm:t>
    </dgm:pt>
    <dgm:pt modelId="{6BEBC5BD-7A41-4477-BF7F-CC5FB9CFC14A}" type="parTrans" cxnId="{AB854FF8-45A2-4A8B-A791-0EB9987BFBDF}">
      <dgm:prSet/>
      <dgm:spPr/>
      <dgm:t>
        <a:bodyPr/>
        <a:lstStyle/>
        <a:p>
          <a:endParaRPr lang="ru-RU"/>
        </a:p>
      </dgm:t>
    </dgm:pt>
    <dgm:pt modelId="{162EBEA3-0AEC-4CA1-B664-54062E3AFDA8}" type="sibTrans" cxnId="{AB854FF8-45A2-4A8B-A791-0EB9987BFBDF}">
      <dgm:prSet/>
      <dgm:spPr/>
      <dgm:t>
        <a:bodyPr/>
        <a:lstStyle/>
        <a:p>
          <a:endParaRPr lang="ru-RU"/>
        </a:p>
      </dgm:t>
    </dgm:pt>
    <dgm:pt modelId="{76B9B8B5-AD1C-4126-A505-60C72F037B17}">
      <dgm:prSet custT="1"/>
      <dgm:spPr/>
      <dgm:t>
        <a:bodyPr/>
        <a:lstStyle/>
        <a:p>
          <a:r>
            <a:rPr lang="ru-RU" sz="1800" dirty="0"/>
            <a:t>Развитие навыков </a:t>
          </a:r>
          <a:r>
            <a:rPr lang="ru-RU" sz="1800" dirty="0" err="1"/>
            <a:t>коммуни</a:t>
          </a:r>
          <a:r>
            <a:rPr lang="en-US" sz="1800" dirty="0"/>
            <a:t>-</a:t>
          </a:r>
          <a:r>
            <a:rPr lang="ru-RU" sz="1800" dirty="0" err="1"/>
            <a:t>кации</a:t>
          </a:r>
          <a:endParaRPr lang="ru-RU" sz="1800" dirty="0"/>
        </a:p>
      </dgm:t>
    </dgm:pt>
    <dgm:pt modelId="{4FBCE515-8B56-4F6D-A5EE-925157B3DC72}" type="parTrans" cxnId="{6B1815BA-A65D-4FB3-B9A4-56ACAD106230}">
      <dgm:prSet/>
      <dgm:spPr/>
      <dgm:t>
        <a:bodyPr/>
        <a:lstStyle/>
        <a:p>
          <a:endParaRPr lang="ru-RU"/>
        </a:p>
      </dgm:t>
    </dgm:pt>
    <dgm:pt modelId="{3FD7416B-94EA-4C3C-A09A-05FB32F0829C}" type="sibTrans" cxnId="{6B1815BA-A65D-4FB3-B9A4-56ACAD106230}">
      <dgm:prSet/>
      <dgm:spPr/>
      <dgm:t>
        <a:bodyPr/>
        <a:lstStyle/>
        <a:p>
          <a:endParaRPr lang="ru-RU"/>
        </a:p>
      </dgm:t>
    </dgm:pt>
    <dgm:pt modelId="{4E136B20-994E-4FCB-B5B4-A86E0627A8A0}">
      <dgm:prSet custT="1"/>
      <dgm:spPr/>
      <dgm:t>
        <a:bodyPr/>
        <a:lstStyle/>
        <a:p>
          <a:r>
            <a:rPr lang="ru-RU" sz="1800" dirty="0" err="1"/>
            <a:t>Обогаще-ние</a:t>
          </a:r>
          <a:r>
            <a:rPr lang="ru-RU" sz="1800" dirty="0"/>
            <a:t> </a:t>
          </a:r>
          <a:r>
            <a:rPr lang="ru-RU" sz="1800" dirty="0" err="1"/>
            <a:t>образова</a:t>
          </a:r>
          <a:r>
            <a:rPr lang="en-US" sz="1800" dirty="0"/>
            <a:t>-</a:t>
          </a:r>
          <a:r>
            <a:rPr lang="ru-RU" sz="1800" dirty="0"/>
            <a:t>тельной среды ОО</a:t>
          </a:r>
        </a:p>
      </dgm:t>
    </dgm:pt>
    <dgm:pt modelId="{D2ABD4CA-0F2D-4C49-A0A0-3032BE4DC773}" type="parTrans" cxnId="{481487F2-4EC7-47B6-B9C6-8D2BA04EC591}">
      <dgm:prSet/>
      <dgm:spPr/>
      <dgm:t>
        <a:bodyPr/>
        <a:lstStyle/>
        <a:p>
          <a:endParaRPr lang="ru-RU"/>
        </a:p>
      </dgm:t>
    </dgm:pt>
    <dgm:pt modelId="{D556DF95-3F73-4A6B-84CC-6A848372A888}" type="sibTrans" cxnId="{481487F2-4EC7-47B6-B9C6-8D2BA04EC591}">
      <dgm:prSet/>
      <dgm:spPr/>
      <dgm:t>
        <a:bodyPr/>
        <a:lstStyle/>
        <a:p>
          <a:endParaRPr lang="ru-RU"/>
        </a:p>
      </dgm:t>
    </dgm:pt>
    <dgm:pt modelId="{4D93CBF1-F2CB-47D1-B895-1C5156F8AEAF}">
      <dgm:prSet custT="1"/>
      <dgm:spPr/>
      <dgm:t>
        <a:bodyPr/>
        <a:lstStyle/>
        <a:p>
          <a:r>
            <a:rPr lang="ru-RU" sz="1600" dirty="0"/>
            <a:t>Предвари</a:t>
          </a:r>
          <a:r>
            <a:rPr lang="en-US" sz="1600" dirty="0"/>
            <a:t>-</a:t>
          </a:r>
          <a:r>
            <a:rPr lang="ru-RU" sz="1600" dirty="0"/>
            <a:t>тельная апробация и широкое внедрение изделий</a:t>
          </a:r>
        </a:p>
      </dgm:t>
    </dgm:pt>
    <dgm:pt modelId="{22AE6188-2457-454F-B50B-200688EBCC87}" type="parTrans" cxnId="{8C52382B-9C03-4709-859A-740776403B92}">
      <dgm:prSet/>
      <dgm:spPr/>
      <dgm:t>
        <a:bodyPr/>
        <a:lstStyle/>
        <a:p>
          <a:endParaRPr lang="ru-RU"/>
        </a:p>
      </dgm:t>
    </dgm:pt>
    <dgm:pt modelId="{84F65A9E-D82A-4EE2-BA80-9213E9BB6040}" type="sibTrans" cxnId="{8C52382B-9C03-4709-859A-740776403B92}">
      <dgm:prSet/>
      <dgm:spPr/>
      <dgm:t>
        <a:bodyPr/>
        <a:lstStyle/>
        <a:p>
          <a:endParaRPr lang="ru-RU"/>
        </a:p>
      </dgm:t>
    </dgm:pt>
    <dgm:pt modelId="{F981D589-DA5B-4434-A3EF-EE32C5CAE1EE}">
      <dgm:prSet custT="1"/>
      <dgm:spPr/>
      <dgm:t>
        <a:bodyPr/>
        <a:lstStyle/>
        <a:p>
          <a:r>
            <a:rPr lang="ru-RU" sz="1500" dirty="0" err="1"/>
            <a:t>Экологичес</a:t>
          </a:r>
          <a:r>
            <a:rPr lang="en-US" sz="1500" dirty="0"/>
            <a:t>-</a:t>
          </a:r>
          <a:r>
            <a:rPr lang="ru-RU" sz="1500" dirty="0" err="1"/>
            <a:t>кая</a:t>
          </a:r>
          <a:r>
            <a:rPr lang="ru-RU" sz="1500" dirty="0"/>
            <a:t> культура через значимый результат </a:t>
          </a:r>
          <a:r>
            <a:rPr lang="ru-RU" sz="1500" dirty="0" err="1"/>
            <a:t>практичес</a:t>
          </a:r>
          <a:r>
            <a:rPr lang="en-US" sz="1500" dirty="0"/>
            <a:t>-</a:t>
          </a:r>
          <a:r>
            <a:rPr lang="ru-RU" sz="1500" dirty="0"/>
            <a:t>кой работы</a:t>
          </a:r>
        </a:p>
      </dgm:t>
    </dgm:pt>
    <dgm:pt modelId="{ED4E6259-573D-4BBF-8CE2-C5D92B8C3F92}" type="parTrans" cxnId="{202CA712-441F-4D71-BBF0-C8B4175D8A08}">
      <dgm:prSet/>
      <dgm:spPr/>
      <dgm:t>
        <a:bodyPr/>
        <a:lstStyle/>
        <a:p>
          <a:endParaRPr lang="ru-RU"/>
        </a:p>
      </dgm:t>
    </dgm:pt>
    <dgm:pt modelId="{A9323306-6397-4D20-8D8A-B701E8C1607F}" type="sibTrans" cxnId="{202CA712-441F-4D71-BBF0-C8B4175D8A08}">
      <dgm:prSet/>
      <dgm:spPr/>
      <dgm:t>
        <a:bodyPr/>
        <a:lstStyle/>
        <a:p>
          <a:endParaRPr lang="ru-RU"/>
        </a:p>
      </dgm:t>
    </dgm:pt>
    <dgm:pt modelId="{36355C1F-8921-4884-B679-0D5DB7348361}" type="pres">
      <dgm:prSet presAssocID="{D8EC6B6F-4253-49A1-99A0-0E7C54A94151}" presName="Name0" presStyleCnt="0">
        <dgm:presLayoutVars>
          <dgm:dir/>
          <dgm:resizeHandles val="exact"/>
        </dgm:presLayoutVars>
      </dgm:prSet>
      <dgm:spPr/>
    </dgm:pt>
    <dgm:pt modelId="{6EC13CE4-BE94-43D5-8B92-B6B2B18A4C13}" type="pres">
      <dgm:prSet presAssocID="{D8EC6B6F-4253-49A1-99A0-0E7C54A94151}" presName="fgShape" presStyleLbl="fgShp" presStyleIdx="0" presStyleCnt="1" custLinFactNeighborY="21480"/>
      <dgm:spPr>
        <a:solidFill>
          <a:srgbClr val="FFFF00"/>
        </a:solidFill>
      </dgm:spPr>
    </dgm:pt>
    <dgm:pt modelId="{4E2430EC-F90E-4343-A5B0-28A67C0EE764}" type="pres">
      <dgm:prSet presAssocID="{D8EC6B6F-4253-49A1-99A0-0E7C54A94151}" presName="linComp" presStyleCnt="0"/>
      <dgm:spPr/>
    </dgm:pt>
    <dgm:pt modelId="{F66DA0FB-6474-4C8D-A59E-A7990077E999}" type="pres">
      <dgm:prSet presAssocID="{EAA05E9D-4E1D-45CA-B617-22BC2D1F1A49}" presName="compNode" presStyleCnt="0"/>
      <dgm:spPr/>
    </dgm:pt>
    <dgm:pt modelId="{396E9032-83F4-4957-BBC9-A315604EA3B7}" type="pres">
      <dgm:prSet presAssocID="{EAA05E9D-4E1D-45CA-B617-22BC2D1F1A49}" presName="bkgdShape" presStyleLbl="node1" presStyleIdx="0" presStyleCnt="7" custLinFactNeighborX="-2526" custLinFactNeighborY="1236"/>
      <dgm:spPr/>
    </dgm:pt>
    <dgm:pt modelId="{A9479D46-3791-4C5C-8D53-61986555BEB1}" type="pres">
      <dgm:prSet presAssocID="{EAA05E9D-4E1D-45CA-B617-22BC2D1F1A49}" presName="nodeTx" presStyleLbl="node1" presStyleIdx="0" presStyleCnt="7">
        <dgm:presLayoutVars>
          <dgm:bulletEnabled val="1"/>
        </dgm:presLayoutVars>
      </dgm:prSet>
      <dgm:spPr/>
    </dgm:pt>
    <dgm:pt modelId="{4DD511DA-144A-4E6B-8CBD-687C3F3C8380}" type="pres">
      <dgm:prSet presAssocID="{EAA05E9D-4E1D-45CA-B617-22BC2D1F1A49}" presName="invisiNode" presStyleLbl="node1" presStyleIdx="0" presStyleCnt="7"/>
      <dgm:spPr/>
    </dgm:pt>
    <dgm:pt modelId="{531BAE85-E03D-4E7B-9AE6-547646D67B08}" type="pres">
      <dgm:prSet presAssocID="{EAA05E9D-4E1D-45CA-B617-22BC2D1F1A49}" presName="imagNode" presStyleLbl="fgImgPlace1" presStyleIdx="0" presStyleCnt="7" custScaleY="90162"/>
      <dgm:spPr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</dgm:spPr>
    </dgm:pt>
    <dgm:pt modelId="{A5869989-508A-478E-8280-84F2825820AB}" type="pres">
      <dgm:prSet presAssocID="{E08A576F-B74E-4B33-A137-38D0DF6F7C0A}" presName="sibTrans" presStyleLbl="sibTrans2D1" presStyleIdx="0" presStyleCnt="0"/>
      <dgm:spPr/>
    </dgm:pt>
    <dgm:pt modelId="{EED85C01-9C72-4296-AD85-598654E0D5C9}" type="pres">
      <dgm:prSet presAssocID="{44C1495C-D96F-474D-9833-F07158145636}" presName="compNode" presStyleCnt="0"/>
      <dgm:spPr/>
    </dgm:pt>
    <dgm:pt modelId="{6CB299AB-FC94-4429-9DDA-C9C353F88699}" type="pres">
      <dgm:prSet presAssocID="{44C1495C-D96F-474D-9833-F07158145636}" presName="bkgdShape" presStyleLbl="node1" presStyleIdx="1" presStyleCnt="7" custLinFactNeighborY="-161"/>
      <dgm:spPr/>
    </dgm:pt>
    <dgm:pt modelId="{0C5D485E-5243-4D35-8052-FD0C2C39B4AD}" type="pres">
      <dgm:prSet presAssocID="{44C1495C-D96F-474D-9833-F07158145636}" presName="nodeTx" presStyleLbl="node1" presStyleIdx="1" presStyleCnt="7">
        <dgm:presLayoutVars>
          <dgm:bulletEnabled val="1"/>
        </dgm:presLayoutVars>
      </dgm:prSet>
      <dgm:spPr/>
    </dgm:pt>
    <dgm:pt modelId="{440D0E43-4042-448A-8247-31155297A6ED}" type="pres">
      <dgm:prSet presAssocID="{44C1495C-D96F-474D-9833-F07158145636}" presName="invisiNode" presStyleLbl="node1" presStyleIdx="1" presStyleCnt="7"/>
      <dgm:spPr/>
    </dgm:pt>
    <dgm:pt modelId="{B40ADBB3-9A49-4C82-B926-263BE90A0B46}" type="pres">
      <dgm:prSet presAssocID="{44C1495C-D96F-474D-9833-F07158145636}" presName="imagNode" presStyleLbl="fgImgPlace1" presStyleIdx="1" presStyleCnt="7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C7D65A7F-F7A5-4FD6-B269-ECEFC62F6087}" type="pres">
      <dgm:prSet presAssocID="{4410FA12-7EC4-45EE-B6FD-F742D1E78C6A}" presName="sibTrans" presStyleLbl="sibTrans2D1" presStyleIdx="0" presStyleCnt="0"/>
      <dgm:spPr/>
    </dgm:pt>
    <dgm:pt modelId="{18D68DB5-4F4D-459F-B27E-601AB338863A}" type="pres">
      <dgm:prSet presAssocID="{628EC958-ED28-4BD1-A0BC-3B7E6C7C8F86}" presName="compNode" presStyleCnt="0"/>
      <dgm:spPr/>
    </dgm:pt>
    <dgm:pt modelId="{A0D243D3-811C-4AFD-AF12-7C1A7A19214D}" type="pres">
      <dgm:prSet presAssocID="{628EC958-ED28-4BD1-A0BC-3B7E6C7C8F86}" presName="bkgdShape" presStyleLbl="node1" presStyleIdx="2" presStyleCnt="7"/>
      <dgm:spPr/>
    </dgm:pt>
    <dgm:pt modelId="{AF7CF72B-C318-4485-8A2C-9FCA3CDEB3E8}" type="pres">
      <dgm:prSet presAssocID="{628EC958-ED28-4BD1-A0BC-3B7E6C7C8F86}" presName="nodeTx" presStyleLbl="node1" presStyleIdx="2" presStyleCnt="7">
        <dgm:presLayoutVars>
          <dgm:bulletEnabled val="1"/>
        </dgm:presLayoutVars>
      </dgm:prSet>
      <dgm:spPr/>
    </dgm:pt>
    <dgm:pt modelId="{A1D723CA-5C2B-4161-8F66-5E81B980EE67}" type="pres">
      <dgm:prSet presAssocID="{628EC958-ED28-4BD1-A0BC-3B7E6C7C8F86}" presName="invisiNode" presStyleLbl="node1" presStyleIdx="2" presStyleCnt="7"/>
      <dgm:spPr/>
    </dgm:pt>
    <dgm:pt modelId="{9904F2EF-D59B-4F2E-B8C3-689E1FE37FB8}" type="pres">
      <dgm:prSet presAssocID="{628EC958-ED28-4BD1-A0BC-3B7E6C7C8F86}" presName="imagNode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48511E27-11C5-4F7F-9795-28AE5167543D}" type="pres">
      <dgm:prSet presAssocID="{162EBEA3-0AEC-4CA1-B664-54062E3AFDA8}" presName="sibTrans" presStyleLbl="sibTrans2D1" presStyleIdx="0" presStyleCnt="0"/>
      <dgm:spPr/>
    </dgm:pt>
    <dgm:pt modelId="{842E4F15-C83C-4CC3-9DFF-3DC45EE6879A}" type="pres">
      <dgm:prSet presAssocID="{76B9B8B5-AD1C-4126-A505-60C72F037B17}" presName="compNode" presStyleCnt="0"/>
      <dgm:spPr/>
    </dgm:pt>
    <dgm:pt modelId="{17C7983F-F8A0-49B8-B9CF-C323E955BE4D}" type="pres">
      <dgm:prSet presAssocID="{76B9B8B5-AD1C-4126-A505-60C72F037B17}" presName="bkgdShape" presStyleLbl="node1" presStyleIdx="3" presStyleCnt="7"/>
      <dgm:spPr/>
    </dgm:pt>
    <dgm:pt modelId="{90616DA7-449E-4332-946C-47B690A07200}" type="pres">
      <dgm:prSet presAssocID="{76B9B8B5-AD1C-4126-A505-60C72F037B17}" presName="nodeTx" presStyleLbl="node1" presStyleIdx="3" presStyleCnt="7">
        <dgm:presLayoutVars>
          <dgm:bulletEnabled val="1"/>
        </dgm:presLayoutVars>
      </dgm:prSet>
      <dgm:spPr/>
    </dgm:pt>
    <dgm:pt modelId="{8EC292DE-B2F6-4DB8-BD75-5634B2E92ABD}" type="pres">
      <dgm:prSet presAssocID="{76B9B8B5-AD1C-4126-A505-60C72F037B17}" presName="invisiNode" presStyleLbl="node1" presStyleIdx="3" presStyleCnt="7"/>
      <dgm:spPr/>
    </dgm:pt>
    <dgm:pt modelId="{63FFFB76-659B-4FC3-A683-46E8428F8E8B}" type="pres">
      <dgm:prSet presAssocID="{76B9B8B5-AD1C-4126-A505-60C72F037B17}" presName="imagNode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l="-30000" r="-30000"/>
          </a:stretch>
        </a:blipFill>
      </dgm:spPr>
    </dgm:pt>
    <dgm:pt modelId="{1592C815-3097-4359-A83B-7DFCFA5D4851}" type="pres">
      <dgm:prSet presAssocID="{3FD7416B-94EA-4C3C-A09A-05FB32F0829C}" presName="sibTrans" presStyleLbl="sibTrans2D1" presStyleIdx="0" presStyleCnt="0"/>
      <dgm:spPr/>
    </dgm:pt>
    <dgm:pt modelId="{7F0D7581-4E46-4ECB-9262-D5E6820D594F}" type="pres">
      <dgm:prSet presAssocID="{4E136B20-994E-4FCB-B5B4-A86E0627A8A0}" presName="compNode" presStyleCnt="0"/>
      <dgm:spPr/>
    </dgm:pt>
    <dgm:pt modelId="{7205B815-066C-4ABA-B160-BD7E87340472}" type="pres">
      <dgm:prSet presAssocID="{4E136B20-994E-4FCB-B5B4-A86E0627A8A0}" presName="bkgdShape" presStyleLbl="node1" presStyleIdx="4" presStyleCnt="7"/>
      <dgm:spPr/>
    </dgm:pt>
    <dgm:pt modelId="{3CD90625-C0A2-42E9-ABE9-A3B574FD2DB4}" type="pres">
      <dgm:prSet presAssocID="{4E136B20-994E-4FCB-B5B4-A86E0627A8A0}" presName="nodeTx" presStyleLbl="node1" presStyleIdx="4" presStyleCnt="7">
        <dgm:presLayoutVars>
          <dgm:bulletEnabled val="1"/>
        </dgm:presLayoutVars>
      </dgm:prSet>
      <dgm:spPr/>
    </dgm:pt>
    <dgm:pt modelId="{B18911B0-79CE-401A-B285-77CDFF447D11}" type="pres">
      <dgm:prSet presAssocID="{4E136B20-994E-4FCB-B5B4-A86E0627A8A0}" presName="invisiNode" presStyleLbl="node1" presStyleIdx="4" presStyleCnt="7"/>
      <dgm:spPr/>
    </dgm:pt>
    <dgm:pt modelId="{CC8ED7D3-8603-4540-B7DD-DE9D08093008}" type="pres">
      <dgm:prSet presAssocID="{4E136B20-994E-4FCB-B5B4-A86E0627A8A0}" presName="imagNode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</dgm:spPr>
    </dgm:pt>
    <dgm:pt modelId="{3CF11E70-EA93-4354-84A0-62FF8EF0ED3B}" type="pres">
      <dgm:prSet presAssocID="{D556DF95-3F73-4A6B-84CC-6A848372A888}" presName="sibTrans" presStyleLbl="sibTrans2D1" presStyleIdx="0" presStyleCnt="0"/>
      <dgm:spPr/>
    </dgm:pt>
    <dgm:pt modelId="{9373908F-E4F4-4153-B83D-1B22BCD0A464}" type="pres">
      <dgm:prSet presAssocID="{4D93CBF1-F2CB-47D1-B895-1C5156F8AEAF}" presName="compNode" presStyleCnt="0"/>
      <dgm:spPr/>
    </dgm:pt>
    <dgm:pt modelId="{D4618D70-C53F-49A9-B01F-8AB8FF9526CE}" type="pres">
      <dgm:prSet presAssocID="{4D93CBF1-F2CB-47D1-B895-1C5156F8AEAF}" presName="bkgdShape" presStyleLbl="node1" presStyleIdx="5" presStyleCnt="7"/>
      <dgm:spPr/>
    </dgm:pt>
    <dgm:pt modelId="{196DDCD3-0122-47D6-BB74-08CC7A9C1461}" type="pres">
      <dgm:prSet presAssocID="{4D93CBF1-F2CB-47D1-B895-1C5156F8AEAF}" presName="nodeTx" presStyleLbl="node1" presStyleIdx="5" presStyleCnt="7">
        <dgm:presLayoutVars>
          <dgm:bulletEnabled val="1"/>
        </dgm:presLayoutVars>
      </dgm:prSet>
      <dgm:spPr/>
    </dgm:pt>
    <dgm:pt modelId="{E1BA7373-34B4-442E-B824-752A6CAC97AF}" type="pres">
      <dgm:prSet presAssocID="{4D93CBF1-F2CB-47D1-B895-1C5156F8AEAF}" presName="invisiNode" presStyleLbl="node1" presStyleIdx="5" presStyleCnt="7"/>
      <dgm:spPr/>
    </dgm:pt>
    <dgm:pt modelId="{AB0DAB88-AA97-4BB5-9E1E-0EA7EA75F07D}" type="pres">
      <dgm:prSet presAssocID="{4D93CBF1-F2CB-47D1-B895-1C5156F8AEAF}" presName="imagNode" presStyleLbl="fg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l="-35000" r="-35000"/>
          </a:stretch>
        </a:blipFill>
      </dgm:spPr>
    </dgm:pt>
    <dgm:pt modelId="{67FE7660-16EA-4DBE-80B6-316E87B80671}" type="pres">
      <dgm:prSet presAssocID="{84F65A9E-D82A-4EE2-BA80-9213E9BB6040}" presName="sibTrans" presStyleLbl="sibTrans2D1" presStyleIdx="0" presStyleCnt="0"/>
      <dgm:spPr/>
    </dgm:pt>
    <dgm:pt modelId="{41AA6D2B-221D-4FBD-9397-93153B845674}" type="pres">
      <dgm:prSet presAssocID="{F981D589-DA5B-4434-A3EF-EE32C5CAE1EE}" presName="compNode" presStyleCnt="0"/>
      <dgm:spPr/>
    </dgm:pt>
    <dgm:pt modelId="{A9302B3D-45D5-4501-B377-6F0625462969}" type="pres">
      <dgm:prSet presAssocID="{F981D589-DA5B-4434-A3EF-EE32C5CAE1EE}" presName="bkgdShape" presStyleLbl="node1" presStyleIdx="6" presStyleCnt="7" custLinFactNeighborX="-4334" custLinFactNeighborY="211"/>
      <dgm:spPr/>
    </dgm:pt>
    <dgm:pt modelId="{2D141EFF-EEBD-4BD8-B122-F0119DBA10A8}" type="pres">
      <dgm:prSet presAssocID="{F981D589-DA5B-4434-A3EF-EE32C5CAE1EE}" presName="nodeTx" presStyleLbl="node1" presStyleIdx="6" presStyleCnt="7">
        <dgm:presLayoutVars>
          <dgm:bulletEnabled val="1"/>
        </dgm:presLayoutVars>
      </dgm:prSet>
      <dgm:spPr/>
    </dgm:pt>
    <dgm:pt modelId="{8928F51B-E1C0-4550-B2DF-39D8CF1F3E43}" type="pres">
      <dgm:prSet presAssocID="{F981D589-DA5B-4434-A3EF-EE32C5CAE1EE}" presName="invisiNode" presStyleLbl="node1" presStyleIdx="6" presStyleCnt="7"/>
      <dgm:spPr/>
    </dgm:pt>
    <dgm:pt modelId="{04999898-B8BA-4DCF-A7B2-F275A2082FAB}" type="pres">
      <dgm:prSet presAssocID="{F981D589-DA5B-4434-A3EF-EE32C5CAE1EE}" presName="imagNode" presStyleLbl="fgImgPlace1" presStyleIdx="6" presStyleCnt="7" custScaleX="94545" custScaleY="97802"/>
      <dgm:spPr>
        <a:blipFill rotWithShape="1">
          <a:blip xmlns:r="http://schemas.openxmlformats.org/officeDocument/2006/relationships" r:embed="rId7"/>
          <a:srcRect/>
          <a:stretch>
            <a:fillRect t="-9000" b="-9000"/>
          </a:stretch>
        </a:blipFill>
      </dgm:spPr>
    </dgm:pt>
  </dgm:ptLst>
  <dgm:cxnLst>
    <dgm:cxn modelId="{6DF90604-F85C-4CAC-B822-6FE88D0A04D5}" type="presOf" srcId="{4D93CBF1-F2CB-47D1-B895-1C5156F8AEAF}" destId="{196DDCD3-0122-47D6-BB74-08CC7A9C1461}" srcOrd="1" destOrd="0" presId="urn:microsoft.com/office/officeart/2005/8/layout/hList7#1"/>
    <dgm:cxn modelId="{9812240F-1268-472D-B6A5-D4A4354756B6}" type="presOf" srcId="{E08A576F-B74E-4B33-A137-38D0DF6F7C0A}" destId="{A5869989-508A-478E-8280-84F2825820AB}" srcOrd="0" destOrd="0" presId="urn:microsoft.com/office/officeart/2005/8/layout/hList7#1"/>
    <dgm:cxn modelId="{202CA712-441F-4D71-BBF0-C8B4175D8A08}" srcId="{D8EC6B6F-4253-49A1-99A0-0E7C54A94151}" destId="{F981D589-DA5B-4434-A3EF-EE32C5CAE1EE}" srcOrd="6" destOrd="0" parTransId="{ED4E6259-573D-4BBF-8CE2-C5D92B8C3F92}" sibTransId="{A9323306-6397-4D20-8D8A-B701E8C1607F}"/>
    <dgm:cxn modelId="{1C1B091A-AB0E-46C0-AEBB-6DA366C1E4E4}" type="presOf" srcId="{76B9B8B5-AD1C-4126-A505-60C72F037B17}" destId="{17C7983F-F8A0-49B8-B9CF-C323E955BE4D}" srcOrd="0" destOrd="0" presId="urn:microsoft.com/office/officeart/2005/8/layout/hList7#1"/>
    <dgm:cxn modelId="{A2B2371C-68DB-4585-9E8D-A41C77D9F714}" type="presOf" srcId="{162EBEA3-0AEC-4CA1-B664-54062E3AFDA8}" destId="{48511E27-11C5-4F7F-9795-28AE5167543D}" srcOrd="0" destOrd="0" presId="urn:microsoft.com/office/officeart/2005/8/layout/hList7#1"/>
    <dgm:cxn modelId="{67235E1D-E77D-4C2A-BFB5-4D8576192B67}" type="presOf" srcId="{628EC958-ED28-4BD1-A0BC-3B7E6C7C8F86}" destId="{AF7CF72B-C318-4485-8A2C-9FCA3CDEB3E8}" srcOrd="1" destOrd="0" presId="urn:microsoft.com/office/officeart/2005/8/layout/hList7#1"/>
    <dgm:cxn modelId="{5A9FB523-2784-4CE3-A80C-11CB259E5FEA}" type="presOf" srcId="{D8EC6B6F-4253-49A1-99A0-0E7C54A94151}" destId="{36355C1F-8921-4884-B679-0D5DB7348361}" srcOrd="0" destOrd="0" presId="urn:microsoft.com/office/officeart/2005/8/layout/hList7#1"/>
    <dgm:cxn modelId="{ACDB6C26-2B96-401D-898C-E9CE88DB6270}" type="presOf" srcId="{4E136B20-994E-4FCB-B5B4-A86E0627A8A0}" destId="{7205B815-066C-4ABA-B160-BD7E87340472}" srcOrd="0" destOrd="0" presId="urn:microsoft.com/office/officeart/2005/8/layout/hList7#1"/>
    <dgm:cxn modelId="{8C52382B-9C03-4709-859A-740776403B92}" srcId="{D8EC6B6F-4253-49A1-99A0-0E7C54A94151}" destId="{4D93CBF1-F2CB-47D1-B895-1C5156F8AEAF}" srcOrd="5" destOrd="0" parTransId="{22AE6188-2457-454F-B50B-200688EBCC87}" sibTransId="{84F65A9E-D82A-4EE2-BA80-9213E9BB6040}"/>
    <dgm:cxn modelId="{00400E2C-3DFB-484A-AF0E-B43E9D58A529}" type="presOf" srcId="{84F65A9E-D82A-4EE2-BA80-9213E9BB6040}" destId="{67FE7660-16EA-4DBE-80B6-316E87B80671}" srcOrd="0" destOrd="0" presId="urn:microsoft.com/office/officeart/2005/8/layout/hList7#1"/>
    <dgm:cxn modelId="{1D5E3D3D-95E9-4E02-A679-D0A7E7D0F347}" type="presOf" srcId="{F981D589-DA5B-4434-A3EF-EE32C5CAE1EE}" destId="{2D141EFF-EEBD-4BD8-B122-F0119DBA10A8}" srcOrd="1" destOrd="0" presId="urn:microsoft.com/office/officeart/2005/8/layout/hList7#1"/>
    <dgm:cxn modelId="{AA5EF13D-F788-49A2-8D62-5803F3E01600}" type="presOf" srcId="{F981D589-DA5B-4434-A3EF-EE32C5CAE1EE}" destId="{A9302B3D-45D5-4501-B377-6F0625462969}" srcOrd="0" destOrd="0" presId="urn:microsoft.com/office/officeart/2005/8/layout/hList7#1"/>
    <dgm:cxn modelId="{9C674A5B-0635-4E10-970D-1C6475D627FB}" type="presOf" srcId="{4D93CBF1-F2CB-47D1-B895-1C5156F8AEAF}" destId="{D4618D70-C53F-49A9-B01F-8AB8FF9526CE}" srcOrd="0" destOrd="0" presId="urn:microsoft.com/office/officeart/2005/8/layout/hList7#1"/>
    <dgm:cxn modelId="{49A5F960-273F-4A3A-B480-F8F0E0337E5D}" type="presOf" srcId="{EAA05E9D-4E1D-45CA-B617-22BC2D1F1A49}" destId="{A9479D46-3791-4C5C-8D53-61986555BEB1}" srcOrd="1" destOrd="0" presId="urn:microsoft.com/office/officeart/2005/8/layout/hList7#1"/>
    <dgm:cxn modelId="{1400F349-82BE-421C-B640-E35768D089D0}" type="presOf" srcId="{4410FA12-7EC4-45EE-B6FD-F742D1E78C6A}" destId="{C7D65A7F-F7A5-4FD6-B269-ECEFC62F6087}" srcOrd="0" destOrd="0" presId="urn:microsoft.com/office/officeart/2005/8/layout/hList7#1"/>
    <dgm:cxn modelId="{67D78D70-303B-44F1-BE08-58526E0AE48C}" type="presOf" srcId="{76B9B8B5-AD1C-4126-A505-60C72F037B17}" destId="{90616DA7-449E-4332-946C-47B690A07200}" srcOrd="1" destOrd="0" presId="urn:microsoft.com/office/officeart/2005/8/layout/hList7#1"/>
    <dgm:cxn modelId="{0692D47B-78D1-4B41-905E-7DA59ABB27EB}" type="presOf" srcId="{EAA05E9D-4E1D-45CA-B617-22BC2D1F1A49}" destId="{396E9032-83F4-4957-BBC9-A315604EA3B7}" srcOrd="0" destOrd="0" presId="urn:microsoft.com/office/officeart/2005/8/layout/hList7#1"/>
    <dgm:cxn modelId="{47768380-47C8-489F-A9C9-5C69DE95609A}" type="presOf" srcId="{4E136B20-994E-4FCB-B5B4-A86E0627A8A0}" destId="{3CD90625-C0A2-42E9-ABE9-A3B574FD2DB4}" srcOrd="1" destOrd="0" presId="urn:microsoft.com/office/officeart/2005/8/layout/hList7#1"/>
    <dgm:cxn modelId="{EBE8019C-9A20-44F3-91E2-5A4E0B7F607E}" srcId="{D8EC6B6F-4253-49A1-99A0-0E7C54A94151}" destId="{44C1495C-D96F-474D-9833-F07158145636}" srcOrd="1" destOrd="0" parTransId="{E0FEADEE-D5F9-4300-B316-37F70626BB19}" sibTransId="{4410FA12-7EC4-45EE-B6FD-F742D1E78C6A}"/>
    <dgm:cxn modelId="{842561A8-F740-4AD5-ADAF-6479D6DAD8ED}" type="presOf" srcId="{44C1495C-D96F-474D-9833-F07158145636}" destId="{6CB299AB-FC94-4429-9DDA-C9C353F88699}" srcOrd="0" destOrd="0" presId="urn:microsoft.com/office/officeart/2005/8/layout/hList7#1"/>
    <dgm:cxn modelId="{6C7B57A9-EF1D-4698-898E-F8905C88D145}" type="presOf" srcId="{628EC958-ED28-4BD1-A0BC-3B7E6C7C8F86}" destId="{A0D243D3-811C-4AFD-AF12-7C1A7A19214D}" srcOrd="0" destOrd="0" presId="urn:microsoft.com/office/officeart/2005/8/layout/hList7#1"/>
    <dgm:cxn modelId="{BE83DAAE-AF4A-4792-A0DB-41718B466689}" type="presOf" srcId="{44C1495C-D96F-474D-9833-F07158145636}" destId="{0C5D485E-5243-4D35-8052-FD0C2C39B4AD}" srcOrd="1" destOrd="0" presId="urn:microsoft.com/office/officeart/2005/8/layout/hList7#1"/>
    <dgm:cxn modelId="{6B1815BA-A65D-4FB3-B9A4-56ACAD106230}" srcId="{D8EC6B6F-4253-49A1-99A0-0E7C54A94151}" destId="{76B9B8B5-AD1C-4126-A505-60C72F037B17}" srcOrd="3" destOrd="0" parTransId="{4FBCE515-8B56-4F6D-A5EE-925157B3DC72}" sibTransId="{3FD7416B-94EA-4C3C-A09A-05FB32F0829C}"/>
    <dgm:cxn modelId="{8FFD78E1-B339-4879-8032-46C92E4353D7}" type="presOf" srcId="{3FD7416B-94EA-4C3C-A09A-05FB32F0829C}" destId="{1592C815-3097-4359-A83B-7DFCFA5D4851}" srcOrd="0" destOrd="0" presId="urn:microsoft.com/office/officeart/2005/8/layout/hList7#1"/>
    <dgm:cxn modelId="{394215E5-4AEB-4BE4-8FCE-D98AD397F285}" srcId="{D8EC6B6F-4253-49A1-99A0-0E7C54A94151}" destId="{EAA05E9D-4E1D-45CA-B617-22BC2D1F1A49}" srcOrd="0" destOrd="0" parTransId="{6EA992A6-4AA3-4F90-8B76-6CD435FC8A8B}" sibTransId="{E08A576F-B74E-4B33-A137-38D0DF6F7C0A}"/>
    <dgm:cxn modelId="{481487F2-4EC7-47B6-B9C6-8D2BA04EC591}" srcId="{D8EC6B6F-4253-49A1-99A0-0E7C54A94151}" destId="{4E136B20-994E-4FCB-B5B4-A86E0627A8A0}" srcOrd="4" destOrd="0" parTransId="{D2ABD4CA-0F2D-4C49-A0A0-3032BE4DC773}" sibTransId="{D556DF95-3F73-4A6B-84CC-6A848372A888}"/>
    <dgm:cxn modelId="{AB854FF8-45A2-4A8B-A791-0EB9987BFBDF}" srcId="{D8EC6B6F-4253-49A1-99A0-0E7C54A94151}" destId="{628EC958-ED28-4BD1-A0BC-3B7E6C7C8F86}" srcOrd="2" destOrd="0" parTransId="{6BEBC5BD-7A41-4477-BF7F-CC5FB9CFC14A}" sibTransId="{162EBEA3-0AEC-4CA1-B664-54062E3AFDA8}"/>
    <dgm:cxn modelId="{E6BBADFC-62FE-4CFB-B805-EC4A470EF5D3}" type="presOf" srcId="{D556DF95-3F73-4A6B-84CC-6A848372A888}" destId="{3CF11E70-EA93-4354-84A0-62FF8EF0ED3B}" srcOrd="0" destOrd="0" presId="urn:microsoft.com/office/officeart/2005/8/layout/hList7#1"/>
    <dgm:cxn modelId="{C108448F-5E7C-4CF2-9843-9EFBE220954F}" type="presParOf" srcId="{36355C1F-8921-4884-B679-0D5DB7348361}" destId="{6EC13CE4-BE94-43D5-8B92-B6B2B18A4C13}" srcOrd="0" destOrd="0" presId="urn:microsoft.com/office/officeart/2005/8/layout/hList7#1"/>
    <dgm:cxn modelId="{E89F385F-E7AF-4B6C-9697-2D7B89C7D912}" type="presParOf" srcId="{36355C1F-8921-4884-B679-0D5DB7348361}" destId="{4E2430EC-F90E-4343-A5B0-28A67C0EE764}" srcOrd="1" destOrd="0" presId="urn:microsoft.com/office/officeart/2005/8/layout/hList7#1"/>
    <dgm:cxn modelId="{734FFDBD-A703-44BE-B7F2-5308F1440E0A}" type="presParOf" srcId="{4E2430EC-F90E-4343-A5B0-28A67C0EE764}" destId="{F66DA0FB-6474-4C8D-A59E-A7990077E999}" srcOrd="0" destOrd="0" presId="urn:microsoft.com/office/officeart/2005/8/layout/hList7#1"/>
    <dgm:cxn modelId="{B16A8CD4-A744-4B41-922F-1ADC7F0DF849}" type="presParOf" srcId="{F66DA0FB-6474-4C8D-A59E-A7990077E999}" destId="{396E9032-83F4-4957-BBC9-A315604EA3B7}" srcOrd="0" destOrd="0" presId="urn:microsoft.com/office/officeart/2005/8/layout/hList7#1"/>
    <dgm:cxn modelId="{046A4FA1-4175-4067-B20D-89446A7A7859}" type="presParOf" srcId="{F66DA0FB-6474-4C8D-A59E-A7990077E999}" destId="{A9479D46-3791-4C5C-8D53-61986555BEB1}" srcOrd="1" destOrd="0" presId="urn:microsoft.com/office/officeart/2005/8/layout/hList7#1"/>
    <dgm:cxn modelId="{34AFE1B7-AB74-4F3B-82D0-165755F5D1A1}" type="presParOf" srcId="{F66DA0FB-6474-4C8D-A59E-A7990077E999}" destId="{4DD511DA-144A-4E6B-8CBD-687C3F3C8380}" srcOrd="2" destOrd="0" presId="urn:microsoft.com/office/officeart/2005/8/layout/hList7#1"/>
    <dgm:cxn modelId="{479B6200-BA34-4580-9C8A-395484C35E18}" type="presParOf" srcId="{F66DA0FB-6474-4C8D-A59E-A7990077E999}" destId="{531BAE85-E03D-4E7B-9AE6-547646D67B08}" srcOrd="3" destOrd="0" presId="urn:microsoft.com/office/officeart/2005/8/layout/hList7#1"/>
    <dgm:cxn modelId="{BC079D36-EF4D-4434-9B47-E8AB7F179D1E}" type="presParOf" srcId="{4E2430EC-F90E-4343-A5B0-28A67C0EE764}" destId="{A5869989-508A-478E-8280-84F2825820AB}" srcOrd="1" destOrd="0" presId="urn:microsoft.com/office/officeart/2005/8/layout/hList7#1"/>
    <dgm:cxn modelId="{D76BE206-1BAD-4A90-8901-8120EA727ED7}" type="presParOf" srcId="{4E2430EC-F90E-4343-A5B0-28A67C0EE764}" destId="{EED85C01-9C72-4296-AD85-598654E0D5C9}" srcOrd="2" destOrd="0" presId="urn:microsoft.com/office/officeart/2005/8/layout/hList7#1"/>
    <dgm:cxn modelId="{45969B92-7A8E-4E36-8456-5413D25BF5BB}" type="presParOf" srcId="{EED85C01-9C72-4296-AD85-598654E0D5C9}" destId="{6CB299AB-FC94-4429-9DDA-C9C353F88699}" srcOrd="0" destOrd="0" presId="urn:microsoft.com/office/officeart/2005/8/layout/hList7#1"/>
    <dgm:cxn modelId="{4E3AF8EA-EDC9-4F9D-9ACC-1D56F9924531}" type="presParOf" srcId="{EED85C01-9C72-4296-AD85-598654E0D5C9}" destId="{0C5D485E-5243-4D35-8052-FD0C2C39B4AD}" srcOrd="1" destOrd="0" presId="urn:microsoft.com/office/officeart/2005/8/layout/hList7#1"/>
    <dgm:cxn modelId="{3CF7D901-B78A-4656-B19F-D85BF452C431}" type="presParOf" srcId="{EED85C01-9C72-4296-AD85-598654E0D5C9}" destId="{440D0E43-4042-448A-8247-31155297A6ED}" srcOrd="2" destOrd="0" presId="urn:microsoft.com/office/officeart/2005/8/layout/hList7#1"/>
    <dgm:cxn modelId="{E5A397F7-BCF8-4A85-9042-4506219BA9CC}" type="presParOf" srcId="{EED85C01-9C72-4296-AD85-598654E0D5C9}" destId="{B40ADBB3-9A49-4C82-B926-263BE90A0B46}" srcOrd="3" destOrd="0" presId="urn:microsoft.com/office/officeart/2005/8/layout/hList7#1"/>
    <dgm:cxn modelId="{5EC6463B-8170-411B-B556-E1044AFF0CE1}" type="presParOf" srcId="{4E2430EC-F90E-4343-A5B0-28A67C0EE764}" destId="{C7D65A7F-F7A5-4FD6-B269-ECEFC62F6087}" srcOrd="3" destOrd="0" presId="urn:microsoft.com/office/officeart/2005/8/layout/hList7#1"/>
    <dgm:cxn modelId="{038EE2EF-3AA4-4FA9-A710-23134852C639}" type="presParOf" srcId="{4E2430EC-F90E-4343-A5B0-28A67C0EE764}" destId="{18D68DB5-4F4D-459F-B27E-601AB338863A}" srcOrd="4" destOrd="0" presId="urn:microsoft.com/office/officeart/2005/8/layout/hList7#1"/>
    <dgm:cxn modelId="{FB92FB21-F1BB-48B6-9D1E-51885011C1EC}" type="presParOf" srcId="{18D68DB5-4F4D-459F-B27E-601AB338863A}" destId="{A0D243D3-811C-4AFD-AF12-7C1A7A19214D}" srcOrd="0" destOrd="0" presId="urn:microsoft.com/office/officeart/2005/8/layout/hList7#1"/>
    <dgm:cxn modelId="{2BAEAA65-7A45-4C0B-ABFE-E38C5B9F8173}" type="presParOf" srcId="{18D68DB5-4F4D-459F-B27E-601AB338863A}" destId="{AF7CF72B-C318-4485-8A2C-9FCA3CDEB3E8}" srcOrd="1" destOrd="0" presId="urn:microsoft.com/office/officeart/2005/8/layout/hList7#1"/>
    <dgm:cxn modelId="{35B0C636-4212-4C99-B38B-2FCF3FD562C0}" type="presParOf" srcId="{18D68DB5-4F4D-459F-B27E-601AB338863A}" destId="{A1D723CA-5C2B-4161-8F66-5E81B980EE67}" srcOrd="2" destOrd="0" presId="urn:microsoft.com/office/officeart/2005/8/layout/hList7#1"/>
    <dgm:cxn modelId="{CF2C0B8B-818A-4F1F-8BF2-284B885FD2B8}" type="presParOf" srcId="{18D68DB5-4F4D-459F-B27E-601AB338863A}" destId="{9904F2EF-D59B-4F2E-B8C3-689E1FE37FB8}" srcOrd="3" destOrd="0" presId="urn:microsoft.com/office/officeart/2005/8/layout/hList7#1"/>
    <dgm:cxn modelId="{CADE7475-2772-415D-B1EC-6DC71644498F}" type="presParOf" srcId="{4E2430EC-F90E-4343-A5B0-28A67C0EE764}" destId="{48511E27-11C5-4F7F-9795-28AE5167543D}" srcOrd="5" destOrd="0" presId="urn:microsoft.com/office/officeart/2005/8/layout/hList7#1"/>
    <dgm:cxn modelId="{618BEC1E-1C7F-4A96-BCED-F2CAE0C01308}" type="presParOf" srcId="{4E2430EC-F90E-4343-A5B0-28A67C0EE764}" destId="{842E4F15-C83C-4CC3-9DFF-3DC45EE6879A}" srcOrd="6" destOrd="0" presId="urn:microsoft.com/office/officeart/2005/8/layout/hList7#1"/>
    <dgm:cxn modelId="{93E21B55-3A00-4505-A615-5E8B3ADD13E7}" type="presParOf" srcId="{842E4F15-C83C-4CC3-9DFF-3DC45EE6879A}" destId="{17C7983F-F8A0-49B8-B9CF-C323E955BE4D}" srcOrd="0" destOrd="0" presId="urn:microsoft.com/office/officeart/2005/8/layout/hList7#1"/>
    <dgm:cxn modelId="{41851338-DFFC-4D47-83FA-65AB87C03110}" type="presParOf" srcId="{842E4F15-C83C-4CC3-9DFF-3DC45EE6879A}" destId="{90616DA7-449E-4332-946C-47B690A07200}" srcOrd="1" destOrd="0" presId="urn:microsoft.com/office/officeart/2005/8/layout/hList7#1"/>
    <dgm:cxn modelId="{B13FBF5A-BE2A-48FE-84DB-E571F2F71C57}" type="presParOf" srcId="{842E4F15-C83C-4CC3-9DFF-3DC45EE6879A}" destId="{8EC292DE-B2F6-4DB8-BD75-5634B2E92ABD}" srcOrd="2" destOrd="0" presId="urn:microsoft.com/office/officeart/2005/8/layout/hList7#1"/>
    <dgm:cxn modelId="{8E076393-AC17-47B6-B64A-67869A64C39A}" type="presParOf" srcId="{842E4F15-C83C-4CC3-9DFF-3DC45EE6879A}" destId="{63FFFB76-659B-4FC3-A683-46E8428F8E8B}" srcOrd="3" destOrd="0" presId="urn:microsoft.com/office/officeart/2005/8/layout/hList7#1"/>
    <dgm:cxn modelId="{9972253F-BD8D-4095-8A23-2A272A116333}" type="presParOf" srcId="{4E2430EC-F90E-4343-A5B0-28A67C0EE764}" destId="{1592C815-3097-4359-A83B-7DFCFA5D4851}" srcOrd="7" destOrd="0" presId="urn:microsoft.com/office/officeart/2005/8/layout/hList7#1"/>
    <dgm:cxn modelId="{BC868A6A-4CB8-49A0-A824-FAAA10E799DA}" type="presParOf" srcId="{4E2430EC-F90E-4343-A5B0-28A67C0EE764}" destId="{7F0D7581-4E46-4ECB-9262-D5E6820D594F}" srcOrd="8" destOrd="0" presId="urn:microsoft.com/office/officeart/2005/8/layout/hList7#1"/>
    <dgm:cxn modelId="{9FA425D1-6A5B-490B-8D0E-FAC3A24C8E6F}" type="presParOf" srcId="{7F0D7581-4E46-4ECB-9262-D5E6820D594F}" destId="{7205B815-066C-4ABA-B160-BD7E87340472}" srcOrd="0" destOrd="0" presId="urn:microsoft.com/office/officeart/2005/8/layout/hList7#1"/>
    <dgm:cxn modelId="{A5CFBB53-669F-4FD5-A29C-EFB36ECC4956}" type="presParOf" srcId="{7F0D7581-4E46-4ECB-9262-D5E6820D594F}" destId="{3CD90625-C0A2-42E9-ABE9-A3B574FD2DB4}" srcOrd="1" destOrd="0" presId="urn:microsoft.com/office/officeart/2005/8/layout/hList7#1"/>
    <dgm:cxn modelId="{C07BDFB0-9368-4656-81E9-64DFA21C4812}" type="presParOf" srcId="{7F0D7581-4E46-4ECB-9262-D5E6820D594F}" destId="{B18911B0-79CE-401A-B285-77CDFF447D11}" srcOrd="2" destOrd="0" presId="urn:microsoft.com/office/officeart/2005/8/layout/hList7#1"/>
    <dgm:cxn modelId="{1AE80FB7-540C-4D79-9DC2-97CB4FB2BE74}" type="presParOf" srcId="{7F0D7581-4E46-4ECB-9262-D5E6820D594F}" destId="{CC8ED7D3-8603-4540-B7DD-DE9D08093008}" srcOrd="3" destOrd="0" presId="urn:microsoft.com/office/officeart/2005/8/layout/hList7#1"/>
    <dgm:cxn modelId="{BFB4C277-720E-4E79-A913-451CBDE225DD}" type="presParOf" srcId="{4E2430EC-F90E-4343-A5B0-28A67C0EE764}" destId="{3CF11E70-EA93-4354-84A0-62FF8EF0ED3B}" srcOrd="9" destOrd="0" presId="urn:microsoft.com/office/officeart/2005/8/layout/hList7#1"/>
    <dgm:cxn modelId="{C3192AF9-E61F-4367-AB03-1C1A7629BACE}" type="presParOf" srcId="{4E2430EC-F90E-4343-A5B0-28A67C0EE764}" destId="{9373908F-E4F4-4153-B83D-1B22BCD0A464}" srcOrd="10" destOrd="0" presId="urn:microsoft.com/office/officeart/2005/8/layout/hList7#1"/>
    <dgm:cxn modelId="{C631C38F-7D6B-4F9A-8CF5-D474F1F168D6}" type="presParOf" srcId="{9373908F-E4F4-4153-B83D-1B22BCD0A464}" destId="{D4618D70-C53F-49A9-B01F-8AB8FF9526CE}" srcOrd="0" destOrd="0" presId="urn:microsoft.com/office/officeart/2005/8/layout/hList7#1"/>
    <dgm:cxn modelId="{AF160DF6-1C69-4B1D-87FE-B69E27F90FD6}" type="presParOf" srcId="{9373908F-E4F4-4153-B83D-1B22BCD0A464}" destId="{196DDCD3-0122-47D6-BB74-08CC7A9C1461}" srcOrd="1" destOrd="0" presId="urn:microsoft.com/office/officeart/2005/8/layout/hList7#1"/>
    <dgm:cxn modelId="{0B1E1BDD-E86E-47BA-B88D-642EF9E44180}" type="presParOf" srcId="{9373908F-E4F4-4153-B83D-1B22BCD0A464}" destId="{E1BA7373-34B4-442E-B824-752A6CAC97AF}" srcOrd="2" destOrd="0" presId="urn:microsoft.com/office/officeart/2005/8/layout/hList7#1"/>
    <dgm:cxn modelId="{BBBAB2C4-41B1-4916-AE2B-8D29022157FD}" type="presParOf" srcId="{9373908F-E4F4-4153-B83D-1B22BCD0A464}" destId="{AB0DAB88-AA97-4BB5-9E1E-0EA7EA75F07D}" srcOrd="3" destOrd="0" presId="urn:microsoft.com/office/officeart/2005/8/layout/hList7#1"/>
    <dgm:cxn modelId="{ED0B28DE-52BC-4EDC-8371-96636796118C}" type="presParOf" srcId="{4E2430EC-F90E-4343-A5B0-28A67C0EE764}" destId="{67FE7660-16EA-4DBE-80B6-316E87B80671}" srcOrd="11" destOrd="0" presId="urn:microsoft.com/office/officeart/2005/8/layout/hList7#1"/>
    <dgm:cxn modelId="{AA342E48-ABE9-40C4-91F1-CA8484930AA9}" type="presParOf" srcId="{4E2430EC-F90E-4343-A5B0-28A67C0EE764}" destId="{41AA6D2B-221D-4FBD-9397-93153B845674}" srcOrd="12" destOrd="0" presId="urn:microsoft.com/office/officeart/2005/8/layout/hList7#1"/>
    <dgm:cxn modelId="{BC0945EB-8F76-4705-88EB-6170ADC6C83B}" type="presParOf" srcId="{41AA6D2B-221D-4FBD-9397-93153B845674}" destId="{A9302B3D-45D5-4501-B377-6F0625462969}" srcOrd="0" destOrd="0" presId="urn:microsoft.com/office/officeart/2005/8/layout/hList7#1"/>
    <dgm:cxn modelId="{F9077E14-952B-4C5F-866D-612F54824412}" type="presParOf" srcId="{41AA6D2B-221D-4FBD-9397-93153B845674}" destId="{2D141EFF-EEBD-4BD8-B122-F0119DBA10A8}" srcOrd="1" destOrd="0" presId="urn:microsoft.com/office/officeart/2005/8/layout/hList7#1"/>
    <dgm:cxn modelId="{23791A72-AE56-432A-99B6-F044F77E6378}" type="presParOf" srcId="{41AA6D2B-221D-4FBD-9397-93153B845674}" destId="{8928F51B-E1C0-4550-B2DF-39D8CF1F3E43}" srcOrd="2" destOrd="0" presId="urn:microsoft.com/office/officeart/2005/8/layout/hList7#1"/>
    <dgm:cxn modelId="{D39819C9-47B2-48F8-BB85-76CC01C08904}" type="presParOf" srcId="{41AA6D2B-221D-4FBD-9397-93153B845674}" destId="{04999898-B8BA-4DCF-A7B2-F275A2082FA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2C5E4D-7565-4301-A5BC-E464E441C3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83B3DF-CF39-456D-8803-33B668E08A76}">
      <dgm:prSet phldrT="[Текст]"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Лёгкая интеграция</a:t>
          </a:r>
        </a:p>
      </dgm:t>
    </dgm:pt>
    <dgm:pt modelId="{7ED95FFC-F5EC-4F67-8D28-8432A1DD1219}" type="parTrans" cxnId="{FCFD5E57-098B-4D40-B2C6-1D61204D36A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8B7E4ED-AE07-44E8-AA87-B908E0A0E086}" type="sibTrans" cxnId="{FCFD5E57-098B-4D40-B2C6-1D61204D36A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7DA368-5D0F-4253-B217-9542707C24B8}">
      <dgm:prSet phldrT="[Текст]"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Предлагаемые практические работы основаны на фундаментальных законах природы</a:t>
          </a:r>
        </a:p>
      </dgm:t>
    </dgm:pt>
    <dgm:pt modelId="{C9713EEB-7772-4324-83F6-E2EFBC604128}" type="parTrans" cxnId="{1BE8F325-BD95-4159-B62D-279CC6DEB669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19A264F-CABA-47C7-B4E6-8B68FE45D92D}" type="sibTrans" cxnId="{1BE8F325-BD95-4159-B62D-279CC6DEB669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6E5B5E5-A9C3-4085-A4A7-60E622FA431F}">
      <dgm:prSet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дополнительных затрат для ввода в эксплуатацию</a:t>
          </a:r>
        </a:p>
      </dgm:t>
    </dgm:pt>
    <dgm:pt modelId="{6DC628E6-1C54-46B1-8EC4-C30284E8666B}" type="parTrans" cxnId="{BE7B8FEF-48A7-4B29-895B-D06B7E8C368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7AAFCF3-DC6C-4366-AF33-86CC62EED1BC}" type="sibTrans" cxnId="{BE7B8FEF-48A7-4B29-895B-D06B7E8C368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A04CF4C-043D-4C7E-BA7C-81E768BE3D2A}">
      <dgm:prSet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затрат электроэнергии</a:t>
          </a:r>
        </a:p>
      </dgm:t>
    </dgm:pt>
    <dgm:pt modelId="{04EB3DBA-16A0-44F6-8D47-44CC9D2B62CC}" type="parTrans" cxnId="{FFB203A5-BD39-4912-9D46-4833616FD255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B42AB9E-8E91-4E3E-9CF7-7C86F096719C}" type="sibTrans" cxnId="{FFB203A5-BD39-4912-9D46-4833616FD255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73C7D07-D2C8-428B-8AC8-9C91DB18D220}">
      <dgm:prSet phldrT="[Текст]"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дополнительной специализированной подготовки педагогов</a:t>
          </a:r>
        </a:p>
      </dgm:t>
    </dgm:pt>
    <dgm:pt modelId="{73743FCA-D15D-4A46-A02B-0B7394EED868}" type="parTrans" cxnId="{C7E3C7E8-41AB-4A6A-83D4-A76C6157A2C3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5A44BE0-4559-462C-8CE1-E4F66C87FD97}" type="sibTrans" cxnId="{C7E3C7E8-41AB-4A6A-83D4-A76C6157A2C3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6CAFB2D-E777-42E5-999A-97FB1E5442BC}">
      <dgm:prSet phldrT="[Текст]"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Достаточный ресурс расходной части</a:t>
          </a:r>
        </a:p>
      </dgm:t>
    </dgm:pt>
    <dgm:pt modelId="{C1E4C3B0-D079-4BE5-ABA6-1E02DBA0AEB9}" type="parTrans" cxnId="{B805E348-B11E-47DF-8EE5-DDE542BD5AF1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D4412C-74F2-451F-B490-EE03208B8212}" type="sibTrans" cxnId="{B805E348-B11E-47DF-8EE5-DDE542BD5AF1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C78BF8F-8926-4949-A332-F40FFAFCF97A}">
      <dgm:prSet phldrT="[Текст]" custT="1"/>
      <dgm:spPr/>
      <dgm:t>
        <a:bodyPr/>
        <a:lstStyle/>
        <a:p>
          <a:r>
            <a:rPr lang="ru-RU" sz="20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Комплекты пополнения расходной части</a:t>
          </a:r>
        </a:p>
      </dgm:t>
    </dgm:pt>
    <dgm:pt modelId="{10723705-8EE7-4D06-B1CC-D548C79FE2A8}" type="parTrans" cxnId="{2665F3EE-0895-4F8D-B2C3-A91AC77027BC}">
      <dgm:prSet/>
      <dgm:spPr/>
    </dgm:pt>
    <dgm:pt modelId="{AC2B5D8B-8EF1-44E5-B4E0-20F756864534}" type="sibTrans" cxnId="{2665F3EE-0895-4F8D-B2C3-A91AC77027BC}">
      <dgm:prSet/>
      <dgm:spPr/>
    </dgm:pt>
    <dgm:pt modelId="{16837452-86F7-4E93-9521-F970B48F5870}" type="pres">
      <dgm:prSet presAssocID="{F22C5E4D-7565-4301-A5BC-E464E441C3E8}" presName="linear" presStyleCnt="0">
        <dgm:presLayoutVars>
          <dgm:dir/>
          <dgm:animLvl val="lvl"/>
          <dgm:resizeHandles val="exact"/>
        </dgm:presLayoutVars>
      </dgm:prSet>
      <dgm:spPr/>
    </dgm:pt>
    <dgm:pt modelId="{5340C40F-C5DE-4ECB-B19D-67362DEE5137}" type="pres">
      <dgm:prSet presAssocID="{4983B3DF-CF39-456D-8803-33B668E08A76}" presName="parentLin" presStyleCnt="0"/>
      <dgm:spPr/>
    </dgm:pt>
    <dgm:pt modelId="{8EA2BFFA-E748-48C1-B9F6-885EA7F321A8}" type="pres">
      <dgm:prSet presAssocID="{4983B3DF-CF39-456D-8803-33B668E08A76}" presName="parentLeftMargin" presStyleLbl="node1" presStyleIdx="0" presStyleCnt="7"/>
      <dgm:spPr/>
    </dgm:pt>
    <dgm:pt modelId="{5A190CB2-9192-47EC-B0BA-B9A4F39B3B80}" type="pres">
      <dgm:prSet presAssocID="{4983B3DF-CF39-456D-8803-33B668E08A76}" presName="parentText" presStyleLbl="node1" presStyleIdx="0" presStyleCnt="7" custScaleX="142997" custScaleY="229810" custLinFactNeighborX="3935" custLinFactNeighborY="-42854">
        <dgm:presLayoutVars>
          <dgm:chMax val="0"/>
          <dgm:bulletEnabled val="1"/>
        </dgm:presLayoutVars>
      </dgm:prSet>
      <dgm:spPr/>
    </dgm:pt>
    <dgm:pt modelId="{D98D8E7B-740E-4B79-A0C2-D47F5E16AA95}" type="pres">
      <dgm:prSet presAssocID="{4983B3DF-CF39-456D-8803-33B668E08A76}" presName="negativeSpace" presStyleCnt="0"/>
      <dgm:spPr/>
    </dgm:pt>
    <dgm:pt modelId="{F8D38AC7-01A9-4601-BA39-8076D0135C45}" type="pres">
      <dgm:prSet presAssocID="{4983B3DF-CF39-456D-8803-33B668E08A76}" presName="childText" presStyleLbl="conFgAcc1" presStyleIdx="0" presStyleCnt="7">
        <dgm:presLayoutVars>
          <dgm:bulletEnabled val="1"/>
        </dgm:presLayoutVars>
      </dgm:prSet>
      <dgm:spPr/>
    </dgm:pt>
    <dgm:pt modelId="{0BA677C4-7860-448B-9DF7-2570737E6D54}" type="pres">
      <dgm:prSet presAssocID="{E8B7E4ED-AE07-44E8-AA87-B908E0A0E086}" presName="spaceBetweenRectangles" presStyleCnt="0"/>
      <dgm:spPr/>
    </dgm:pt>
    <dgm:pt modelId="{80015CD8-1E21-4A8D-840B-47B697DF75F3}" type="pres">
      <dgm:prSet presAssocID="{B97DA368-5D0F-4253-B217-9542707C24B8}" presName="parentLin" presStyleCnt="0"/>
      <dgm:spPr/>
    </dgm:pt>
    <dgm:pt modelId="{8FDE58F9-90B7-4AC4-B960-6FC14C3DC5BC}" type="pres">
      <dgm:prSet presAssocID="{B97DA368-5D0F-4253-B217-9542707C24B8}" presName="parentLeftMargin" presStyleLbl="node1" presStyleIdx="0" presStyleCnt="7"/>
      <dgm:spPr/>
    </dgm:pt>
    <dgm:pt modelId="{A78AF30A-38A4-4E45-B22D-8CF8C0D0C8CC}" type="pres">
      <dgm:prSet presAssocID="{B97DA368-5D0F-4253-B217-9542707C24B8}" presName="parentText" presStyleLbl="node1" presStyleIdx="1" presStyleCnt="7" custScaleX="149845" custScaleY="337712" custLinFactNeighborX="1067" custLinFactNeighborY="-17962">
        <dgm:presLayoutVars>
          <dgm:chMax val="0"/>
          <dgm:bulletEnabled val="1"/>
        </dgm:presLayoutVars>
      </dgm:prSet>
      <dgm:spPr/>
    </dgm:pt>
    <dgm:pt modelId="{82ABCEAE-00CA-4607-874B-ABEB50F2E2AC}" type="pres">
      <dgm:prSet presAssocID="{B97DA368-5D0F-4253-B217-9542707C24B8}" presName="negativeSpace" presStyleCnt="0"/>
      <dgm:spPr/>
    </dgm:pt>
    <dgm:pt modelId="{99561FED-639F-4872-9043-0FFF1C1C59FF}" type="pres">
      <dgm:prSet presAssocID="{B97DA368-5D0F-4253-B217-9542707C24B8}" presName="childText" presStyleLbl="conFgAcc1" presStyleIdx="1" presStyleCnt="7">
        <dgm:presLayoutVars>
          <dgm:bulletEnabled val="1"/>
        </dgm:presLayoutVars>
      </dgm:prSet>
      <dgm:spPr/>
    </dgm:pt>
    <dgm:pt modelId="{F83D9EFB-3FBC-4642-B0F2-286F6CE8512E}" type="pres">
      <dgm:prSet presAssocID="{419A264F-CABA-47C7-B4E6-8B68FE45D92D}" presName="spaceBetweenRectangles" presStyleCnt="0"/>
      <dgm:spPr/>
    </dgm:pt>
    <dgm:pt modelId="{A7A0A318-3D25-41D9-974D-9DF63C28759C}" type="pres">
      <dgm:prSet presAssocID="{F6CAFB2D-E777-42E5-999A-97FB1E5442BC}" presName="parentLin" presStyleCnt="0"/>
      <dgm:spPr/>
    </dgm:pt>
    <dgm:pt modelId="{20D80613-FDAC-4DAC-A1EE-3DC585114738}" type="pres">
      <dgm:prSet presAssocID="{F6CAFB2D-E777-42E5-999A-97FB1E5442BC}" presName="parentLeftMargin" presStyleLbl="node1" presStyleIdx="1" presStyleCnt="7"/>
      <dgm:spPr/>
    </dgm:pt>
    <dgm:pt modelId="{89A006E2-C1CC-4AA4-9AB4-996D71CAAA35}" type="pres">
      <dgm:prSet presAssocID="{F6CAFB2D-E777-42E5-999A-97FB1E5442BC}" presName="parentText" presStyleLbl="node1" presStyleIdx="2" presStyleCnt="7" custScaleX="142857" custScaleY="308435">
        <dgm:presLayoutVars>
          <dgm:chMax val="0"/>
          <dgm:bulletEnabled val="1"/>
        </dgm:presLayoutVars>
      </dgm:prSet>
      <dgm:spPr/>
    </dgm:pt>
    <dgm:pt modelId="{0B9D5574-11DC-49C2-9ADD-35727AB9AFC6}" type="pres">
      <dgm:prSet presAssocID="{F6CAFB2D-E777-42E5-999A-97FB1E5442BC}" presName="negativeSpace" presStyleCnt="0"/>
      <dgm:spPr/>
    </dgm:pt>
    <dgm:pt modelId="{3344B8AE-1EAA-400A-9386-E5623C71295C}" type="pres">
      <dgm:prSet presAssocID="{F6CAFB2D-E777-42E5-999A-97FB1E5442BC}" presName="childText" presStyleLbl="conFgAcc1" presStyleIdx="2" presStyleCnt="7" custLinFactNeighborX="-94">
        <dgm:presLayoutVars>
          <dgm:bulletEnabled val="1"/>
        </dgm:presLayoutVars>
      </dgm:prSet>
      <dgm:spPr/>
    </dgm:pt>
    <dgm:pt modelId="{D1A6277C-E0F0-4861-ACDF-F5E4CC97B4C5}" type="pres">
      <dgm:prSet presAssocID="{B9D4412C-74F2-451F-B490-EE03208B8212}" presName="spaceBetweenRectangles" presStyleCnt="0"/>
      <dgm:spPr/>
    </dgm:pt>
    <dgm:pt modelId="{DE8506DB-7490-442E-B86C-3D4C1B7212DE}" type="pres">
      <dgm:prSet presAssocID="{EC78BF8F-8926-4949-A332-F40FFAFCF97A}" presName="parentLin" presStyleCnt="0"/>
      <dgm:spPr/>
    </dgm:pt>
    <dgm:pt modelId="{127F2675-2270-4A94-B457-DD25160AC61C}" type="pres">
      <dgm:prSet presAssocID="{EC78BF8F-8926-4949-A332-F40FFAFCF97A}" presName="parentLeftMargin" presStyleLbl="node1" presStyleIdx="2" presStyleCnt="7"/>
      <dgm:spPr/>
    </dgm:pt>
    <dgm:pt modelId="{9DC04DF3-BB2D-4680-B1D3-D6A535EB365F}" type="pres">
      <dgm:prSet presAssocID="{EC78BF8F-8926-4949-A332-F40FFAFCF97A}" presName="parentText" presStyleLbl="node1" presStyleIdx="3" presStyleCnt="7" custScaleX="142997" custScaleY="354967">
        <dgm:presLayoutVars>
          <dgm:chMax val="0"/>
          <dgm:bulletEnabled val="1"/>
        </dgm:presLayoutVars>
      </dgm:prSet>
      <dgm:spPr/>
    </dgm:pt>
    <dgm:pt modelId="{E4E32703-E3FD-4207-A9BC-3D932664DDBB}" type="pres">
      <dgm:prSet presAssocID="{EC78BF8F-8926-4949-A332-F40FFAFCF97A}" presName="negativeSpace" presStyleCnt="0"/>
      <dgm:spPr/>
    </dgm:pt>
    <dgm:pt modelId="{C30F61C5-E509-4D42-BF15-45FEB4C719B4}" type="pres">
      <dgm:prSet presAssocID="{EC78BF8F-8926-4949-A332-F40FFAFCF97A}" presName="childText" presStyleLbl="conFgAcc1" presStyleIdx="3" presStyleCnt="7">
        <dgm:presLayoutVars>
          <dgm:bulletEnabled val="1"/>
        </dgm:presLayoutVars>
      </dgm:prSet>
      <dgm:spPr/>
    </dgm:pt>
    <dgm:pt modelId="{8FFD7BCE-D721-409F-AD85-59968493C19F}" type="pres">
      <dgm:prSet presAssocID="{AC2B5D8B-8EF1-44E5-B4E0-20F756864534}" presName="spaceBetweenRectangles" presStyleCnt="0"/>
      <dgm:spPr/>
    </dgm:pt>
    <dgm:pt modelId="{EADB4ED4-97F0-405E-8C03-430988BE1009}" type="pres">
      <dgm:prSet presAssocID="{B73C7D07-D2C8-428B-8AC8-9C91DB18D220}" presName="parentLin" presStyleCnt="0"/>
      <dgm:spPr/>
    </dgm:pt>
    <dgm:pt modelId="{9B41C122-7896-4761-ADDB-5A69DEBD4CAE}" type="pres">
      <dgm:prSet presAssocID="{B73C7D07-D2C8-428B-8AC8-9C91DB18D220}" presName="parentLeftMargin" presStyleLbl="node1" presStyleIdx="3" presStyleCnt="7"/>
      <dgm:spPr/>
    </dgm:pt>
    <dgm:pt modelId="{192D676D-7845-4EEA-B276-D68AC60C84FE}" type="pres">
      <dgm:prSet presAssocID="{B73C7D07-D2C8-428B-8AC8-9C91DB18D220}" presName="parentText" presStyleLbl="node1" presStyleIdx="4" presStyleCnt="7" custAng="10800000" custFlipVert="1" custScaleX="142857" custScaleY="285457" custLinFactNeighborX="-1914" custLinFactNeighborY="4610">
        <dgm:presLayoutVars>
          <dgm:chMax val="0"/>
          <dgm:bulletEnabled val="1"/>
        </dgm:presLayoutVars>
      </dgm:prSet>
      <dgm:spPr/>
    </dgm:pt>
    <dgm:pt modelId="{5FA17080-3589-465A-A8E1-62EC445E9733}" type="pres">
      <dgm:prSet presAssocID="{B73C7D07-D2C8-428B-8AC8-9C91DB18D220}" presName="negativeSpace" presStyleCnt="0"/>
      <dgm:spPr/>
    </dgm:pt>
    <dgm:pt modelId="{10D84013-54E5-451D-8FF6-8A4CC7A3B157}" type="pres">
      <dgm:prSet presAssocID="{B73C7D07-D2C8-428B-8AC8-9C91DB18D220}" presName="childText" presStyleLbl="conFgAcc1" presStyleIdx="4" presStyleCnt="7">
        <dgm:presLayoutVars>
          <dgm:bulletEnabled val="1"/>
        </dgm:presLayoutVars>
      </dgm:prSet>
      <dgm:spPr/>
    </dgm:pt>
    <dgm:pt modelId="{CA242990-63C7-4C62-807A-CB7FF58E740B}" type="pres">
      <dgm:prSet presAssocID="{65A44BE0-4559-462C-8CE1-E4F66C87FD97}" presName="spaceBetweenRectangles" presStyleCnt="0"/>
      <dgm:spPr/>
    </dgm:pt>
    <dgm:pt modelId="{6377E8C3-E6CB-446F-8EC1-21EA665EB7FC}" type="pres">
      <dgm:prSet presAssocID="{C6E5B5E5-A9C3-4085-A4A7-60E622FA431F}" presName="parentLin" presStyleCnt="0"/>
      <dgm:spPr/>
    </dgm:pt>
    <dgm:pt modelId="{3B859ED3-9BBC-4CB4-98C2-3D6CD74882CF}" type="pres">
      <dgm:prSet presAssocID="{C6E5B5E5-A9C3-4085-A4A7-60E622FA431F}" presName="parentLeftMargin" presStyleLbl="node1" presStyleIdx="4" presStyleCnt="7"/>
      <dgm:spPr/>
    </dgm:pt>
    <dgm:pt modelId="{9CCF410D-1E76-45D5-82E1-44387F2BB0FA}" type="pres">
      <dgm:prSet presAssocID="{C6E5B5E5-A9C3-4085-A4A7-60E622FA431F}" presName="parentText" presStyleLbl="node1" presStyleIdx="5" presStyleCnt="7" custScaleX="142857" custScaleY="276711">
        <dgm:presLayoutVars>
          <dgm:chMax val="0"/>
          <dgm:bulletEnabled val="1"/>
        </dgm:presLayoutVars>
      </dgm:prSet>
      <dgm:spPr/>
    </dgm:pt>
    <dgm:pt modelId="{637C756B-7690-44CA-B736-84372A96F81F}" type="pres">
      <dgm:prSet presAssocID="{C6E5B5E5-A9C3-4085-A4A7-60E622FA431F}" presName="negativeSpace" presStyleCnt="0"/>
      <dgm:spPr/>
    </dgm:pt>
    <dgm:pt modelId="{C016E850-51BB-479C-B7F2-B74A138D4493}" type="pres">
      <dgm:prSet presAssocID="{C6E5B5E5-A9C3-4085-A4A7-60E622FA431F}" presName="childText" presStyleLbl="conFgAcc1" presStyleIdx="5" presStyleCnt="7">
        <dgm:presLayoutVars>
          <dgm:bulletEnabled val="1"/>
        </dgm:presLayoutVars>
      </dgm:prSet>
      <dgm:spPr/>
    </dgm:pt>
    <dgm:pt modelId="{AFFB4051-E0F9-41A6-B1BD-F3D053BF59F5}" type="pres">
      <dgm:prSet presAssocID="{E7AAFCF3-DC6C-4366-AF33-86CC62EED1BC}" presName="spaceBetweenRectangles" presStyleCnt="0"/>
      <dgm:spPr/>
    </dgm:pt>
    <dgm:pt modelId="{61BD807C-67B1-4FB1-9A9F-79569B8A2F3B}" type="pres">
      <dgm:prSet presAssocID="{6A04CF4C-043D-4C7E-BA7C-81E768BE3D2A}" presName="parentLin" presStyleCnt="0"/>
      <dgm:spPr/>
    </dgm:pt>
    <dgm:pt modelId="{CEA4FBA4-E06B-4DF0-8E99-788B5DBA371D}" type="pres">
      <dgm:prSet presAssocID="{6A04CF4C-043D-4C7E-BA7C-81E768BE3D2A}" presName="parentLeftMargin" presStyleLbl="node1" presStyleIdx="5" presStyleCnt="7"/>
      <dgm:spPr/>
    </dgm:pt>
    <dgm:pt modelId="{D5C655EF-CF1F-4CB3-AB7E-E7CE6EDE330B}" type="pres">
      <dgm:prSet presAssocID="{6A04CF4C-043D-4C7E-BA7C-81E768BE3D2A}" presName="parentText" presStyleLbl="node1" presStyleIdx="6" presStyleCnt="7" custScaleX="142997" custScaleY="268924">
        <dgm:presLayoutVars>
          <dgm:chMax val="0"/>
          <dgm:bulletEnabled val="1"/>
        </dgm:presLayoutVars>
      </dgm:prSet>
      <dgm:spPr/>
    </dgm:pt>
    <dgm:pt modelId="{2C5B0A2D-12D2-4DBF-8705-C6F47CC6FF6E}" type="pres">
      <dgm:prSet presAssocID="{6A04CF4C-043D-4C7E-BA7C-81E768BE3D2A}" presName="negativeSpace" presStyleCnt="0"/>
      <dgm:spPr/>
    </dgm:pt>
    <dgm:pt modelId="{25D1F1C2-6D6F-49DE-B508-265C98654266}" type="pres">
      <dgm:prSet presAssocID="{6A04CF4C-043D-4C7E-BA7C-81E768BE3D2A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7110F701-846E-47B9-8228-647186276AF1}" type="presOf" srcId="{6A04CF4C-043D-4C7E-BA7C-81E768BE3D2A}" destId="{D5C655EF-CF1F-4CB3-AB7E-E7CE6EDE330B}" srcOrd="1" destOrd="0" presId="urn:microsoft.com/office/officeart/2005/8/layout/list1"/>
    <dgm:cxn modelId="{7ED72224-BA34-470C-9AFA-F09B4A8B2179}" type="presOf" srcId="{B97DA368-5D0F-4253-B217-9542707C24B8}" destId="{A78AF30A-38A4-4E45-B22D-8CF8C0D0C8CC}" srcOrd="1" destOrd="0" presId="urn:microsoft.com/office/officeart/2005/8/layout/list1"/>
    <dgm:cxn modelId="{1BE8F325-BD95-4159-B62D-279CC6DEB669}" srcId="{F22C5E4D-7565-4301-A5BC-E464E441C3E8}" destId="{B97DA368-5D0F-4253-B217-9542707C24B8}" srcOrd="1" destOrd="0" parTransId="{C9713EEB-7772-4324-83F6-E2EFBC604128}" sibTransId="{419A264F-CABA-47C7-B4E6-8B68FE45D92D}"/>
    <dgm:cxn modelId="{A17E952F-1693-4253-AAA9-3791F6803DB2}" type="presOf" srcId="{6A04CF4C-043D-4C7E-BA7C-81E768BE3D2A}" destId="{CEA4FBA4-E06B-4DF0-8E99-788B5DBA371D}" srcOrd="0" destOrd="0" presId="urn:microsoft.com/office/officeart/2005/8/layout/list1"/>
    <dgm:cxn modelId="{ACE5F032-459B-48B0-ACE9-7996D0628F61}" type="presOf" srcId="{EC78BF8F-8926-4949-A332-F40FFAFCF97A}" destId="{9DC04DF3-BB2D-4680-B1D3-D6A535EB365F}" srcOrd="1" destOrd="0" presId="urn:microsoft.com/office/officeart/2005/8/layout/list1"/>
    <dgm:cxn modelId="{F1AE6C5E-2B8B-4255-9800-772D8F41A54E}" type="presOf" srcId="{B73C7D07-D2C8-428B-8AC8-9C91DB18D220}" destId="{192D676D-7845-4EEA-B276-D68AC60C84FE}" srcOrd="1" destOrd="0" presId="urn:microsoft.com/office/officeart/2005/8/layout/list1"/>
    <dgm:cxn modelId="{6354CE66-75F2-4EEE-A608-F2EC6C00D764}" type="presOf" srcId="{4983B3DF-CF39-456D-8803-33B668E08A76}" destId="{8EA2BFFA-E748-48C1-B9F6-885EA7F321A8}" srcOrd="0" destOrd="0" presId="urn:microsoft.com/office/officeart/2005/8/layout/list1"/>
    <dgm:cxn modelId="{B805E348-B11E-47DF-8EE5-DDE542BD5AF1}" srcId="{F22C5E4D-7565-4301-A5BC-E464E441C3E8}" destId="{F6CAFB2D-E777-42E5-999A-97FB1E5442BC}" srcOrd="2" destOrd="0" parTransId="{C1E4C3B0-D079-4BE5-ABA6-1E02DBA0AEB9}" sibTransId="{B9D4412C-74F2-451F-B490-EE03208B8212}"/>
    <dgm:cxn modelId="{1602486D-DCEE-45E9-B2CA-8A82BCB6D47C}" type="presOf" srcId="{C6E5B5E5-A9C3-4085-A4A7-60E622FA431F}" destId="{9CCF410D-1E76-45D5-82E1-44387F2BB0FA}" srcOrd="1" destOrd="0" presId="urn:microsoft.com/office/officeart/2005/8/layout/list1"/>
    <dgm:cxn modelId="{D9558351-0367-479A-B69C-A8C7C92C435E}" type="presOf" srcId="{EC78BF8F-8926-4949-A332-F40FFAFCF97A}" destId="{127F2675-2270-4A94-B457-DD25160AC61C}" srcOrd="0" destOrd="0" presId="urn:microsoft.com/office/officeart/2005/8/layout/list1"/>
    <dgm:cxn modelId="{FCFD5E57-098B-4D40-B2C6-1D61204D36AD}" srcId="{F22C5E4D-7565-4301-A5BC-E464E441C3E8}" destId="{4983B3DF-CF39-456D-8803-33B668E08A76}" srcOrd="0" destOrd="0" parTransId="{7ED95FFC-F5EC-4F67-8D28-8432A1DD1219}" sibTransId="{E8B7E4ED-AE07-44E8-AA87-B908E0A0E086}"/>
    <dgm:cxn modelId="{FBB83784-3B1F-48D0-9053-9B262990BD8B}" type="presOf" srcId="{F6CAFB2D-E777-42E5-999A-97FB1E5442BC}" destId="{89A006E2-C1CC-4AA4-9AB4-996D71CAAA35}" srcOrd="1" destOrd="0" presId="urn:microsoft.com/office/officeart/2005/8/layout/list1"/>
    <dgm:cxn modelId="{FFB203A5-BD39-4912-9D46-4833616FD255}" srcId="{F22C5E4D-7565-4301-A5BC-E464E441C3E8}" destId="{6A04CF4C-043D-4C7E-BA7C-81E768BE3D2A}" srcOrd="6" destOrd="0" parTransId="{04EB3DBA-16A0-44F6-8D47-44CC9D2B62CC}" sibTransId="{5B42AB9E-8E91-4E3E-9CF7-7C86F096719C}"/>
    <dgm:cxn modelId="{85C280AD-33DC-4B8C-A208-AF27690E0D1B}" type="presOf" srcId="{B73C7D07-D2C8-428B-8AC8-9C91DB18D220}" destId="{9B41C122-7896-4761-ADDB-5A69DEBD4CAE}" srcOrd="0" destOrd="0" presId="urn:microsoft.com/office/officeart/2005/8/layout/list1"/>
    <dgm:cxn modelId="{F4A291BA-AE2F-48C0-81EA-AB88E09B7DAE}" type="presOf" srcId="{4983B3DF-CF39-456D-8803-33B668E08A76}" destId="{5A190CB2-9192-47EC-B0BA-B9A4F39B3B80}" srcOrd="1" destOrd="0" presId="urn:microsoft.com/office/officeart/2005/8/layout/list1"/>
    <dgm:cxn modelId="{F42CD1CA-1E9F-4DEA-B7B6-6866032B319A}" type="presOf" srcId="{F22C5E4D-7565-4301-A5BC-E464E441C3E8}" destId="{16837452-86F7-4E93-9521-F970B48F5870}" srcOrd="0" destOrd="0" presId="urn:microsoft.com/office/officeart/2005/8/layout/list1"/>
    <dgm:cxn modelId="{657E93E0-A967-4B66-A95E-47ACFFBC6037}" type="presOf" srcId="{C6E5B5E5-A9C3-4085-A4A7-60E622FA431F}" destId="{3B859ED3-9BBC-4CB4-98C2-3D6CD74882CF}" srcOrd="0" destOrd="0" presId="urn:microsoft.com/office/officeart/2005/8/layout/list1"/>
    <dgm:cxn modelId="{C7E3C7E8-41AB-4A6A-83D4-A76C6157A2C3}" srcId="{F22C5E4D-7565-4301-A5BC-E464E441C3E8}" destId="{B73C7D07-D2C8-428B-8AC8-9C91DB18D220}" srcOrd="4" destOrd="0" parTransId="{73743FCA-D15D-4A46-A02B-0B7394EED868}" sibTransId="{65A44BE0-4559-462C-8CE1-E4F66C87FD97}"/>
    <dgm:cxn modelId="{59CB4BEE-2B80-47FB-BBDF-F710B208DA09}" type="presOf" srcId="{F6CAFB2D-E777-42E5-999A-97FB1E5442BC}" destId="{20D80613-FDAC-4DAC-A1EE-3DC585114738}" srcOrd="0" destOrd="0" presId="urn:microsoft.com/office/officeart/2005/8/layout/list1"/>
    <dgm:cxn modelId="{2665F3EE-0895-4F8D-B2C3-A91AC77027BC}" srcId="{F22C5E4D-7565-4301-A5BC-E464E441C3E8}" destId="{EC78BF8F-8926-4949-A332-F40FFAFCF97A}" srcOrd="3" destOrd="0" parTransId="{10723705-8EE7-4D06-B1CC-D548C79FE2A8}" sibTransId="{AC2B5D8B-8EF1-44E5-B4E0-20F756864534}"/>
    <dgm:cxn modelId="{BE7B8FEF-48A7-4B29-895B-D06B7E8C368D}" srcId="{F22C5E4D-7565-4301-A5BC-E464E441C3E8}" destId="{C6E5B5E5-A9C3-4085-A4A7-60E622FA431F}" srcOrd="5" destOrd="0" parTransId="{6DC628E6-1C54-46B1-8EC4-C30284E8666B}" sibTransId="{E7AAFCF3-DC6C-4366-AF33-86CC62EED1BC}"/>
    <dgm:cxn modelId="{1AF264FC-84B5-4F7E-9DF9-BE334538C2AE}" type="presOf" srcId="{B97DA368-5D0F-4253-B217-9542707C24B8}" destId="{8FDE58F9-90B7-4AC4-B960-6FC14C3DC5BC}" srcOrd="0" destOrd="0" presId="urn:microsoft.com/office/officeart/2005/8/layout/list1"/>
    <dgm:cxn modelId="{4F95AE05-1653-4E1B-951F-7587FD89DB23}" type="presParOf" srcId="{16837452-86F7-4E93-9521-F970B48F5870}" destId="{5340C40F-C5DE-4ECB-B19D-67362DEE5137}" srcOrd="0" destOrd="0" presId="urn:microsoft.com/office/officeart/2005/8/layout/list1"/>
    <dgm:cxn modelId="{9902F676-7F32-42F3-9179-288DCF8711B1}" type="presParOf" srcId="{5340C40F-C5DE-4ECB-B19D-67362DEE5137}" destId="{8EA2BFFA-E748-48C1-B9F6-885EA7F321A8}" srcOrd="0" destOrd="0" presId="urn:microsoft.com/office/officeart/2005/8/layout/list1"/>
    <dgm:cxn modelId="{B1C9DA8F-39FB-475B-BBF8-D400DE4C4E98}" type="presParOf" srcId="{5340C40F-C5DE-4ECB-B19D-67362DEE5137}" destId="{5A190CB2-9192-47EC-B0BA-B9A4F39B3B80}" srcOrd="1" destOrd="0" presId="urn:microsoft.com/office/officeart/2005/8/layout/list1"/>
    <dgm:cxn modelId="{34C88FD1-0679-4F3E-897D-B3E2772802D3}" type="presParOf" srcId="{16837452-86F7-4E93-9521-F970B48F5870}" destId="{D98D8E7B-740E-4B79-A0C2-D47F5E16AA95}" srcOrd="1" destOrd="0" presId="urn:microsoft.com/office/officeart/2005/8/layout/list1"/>
    <dgm:cxn modelId="{696A5B18-082F-4AF6-A167-D031D3A02B63}" type="presParOf" srcId="{16837452-86F7-4E93-9521-F970B48F5870}" destId="{F8D38AC7-01A9-4601-BA39-8076D0135C45}" srcOrd="2" destOrd="0" presId="urn:microsoft.com/office/officeart/2005/8/layout/list1"/>
    <dgm:cxn modelId="{388B8177-506A-4AF1-805B-63489B5EF853}" type="presParOf" srcId="{16837452-86F7-4E93-9521-F970B48F5870}" destId="{0BA677C4-7860-448B-9DF7-2570737E6D54}" srcOrd="3" destOrd="0" presId="urn:microsoft.com/office/officeart/2005/8/layout/list1"/>
    <dgm:cxn modelId="{13D64F37-3546-4732-A64A-7CA53A31BC91}" type="presParOf" srcId="{16837452-86F7-4E93-9521-F970B48F5870}" destId="{80015CD8-1E21-4A8D-840B-47B697DF75F3}" srcOrd="4" destOrd="0" presId="urn:microsoft.com/office/officeart/2005/8/layout/list1"/>
    <dgm:cxn modelId="{4E7F40F9-A25E-40E4-8C52-7363305259A4}" type="presParOf" srcId="{80015CD8-1E21-4A8D-840B-47B697DF75F3}" destId="{8FDE58F9-90B7-4AC4-B960-6FC14C3DC5BC}" srcOrd="0" destOrd="0" presId="urn:microsoft.com/office/officeart/2005/8/layout/list1"/>
    <dgm:cxn modelId="{CCC0879B-9D37-4D0A-967F-660AB750AF25}" type="presParOf" srcId="{80015CD8-1E21-4A8D-840B-47B697DF75F3}" destId="{A78AF30A-38A4-4E45-B22D-8CF8C0D0C8CC}" srcOrd="1" destOrd="0" presId="urn:microsoft.com/office/officeart/2005/8/layout/list1"/>
    <dgm:cxn modelId="{6C9AAC61-59D4-4823-A059-866755EB5596}" type="presParOf" srcId="{16837452-86F7-4E93-9521-F970B48F5870}" destId="{82ABCEAE-00CA-4607-874B-ABEB50F2E2AC}" srcOrd="5" destOrd="0" presId="urn:microsoft.com/office/officeart/2005/8/layout/list1"/>
    <dgm:cxn modelId="{F09DAE6A-B4D8-4280-9DC1-B1FEEDA81A5C}" type="presParOf" srcId="{16837452-86F7-4E93-9521-F970B48F5870}" destId="{99561FED-639F-4872-9043-0FFF1C1C59FF}" srcOrd="6" destOrd="0" presId="urn:microsoft.com/office/officeart/2005/8/layout/list1"/>
    <dgm:cxn modelId="{DE43530A-F8DF-4BF6-84D6-E2676EB78346}" type="presParOf" srcId="{16837452-86F7-4E93-9521-F970B48F5870}" destId="{F83D9EFB-3FBC-4642-B0F2-286F6CE8512E}" srcOrd="7" destOrd="0" presId="urn:microsoft.com/office/officeart/2005/8/layout/list1"/>
    <dgm:cxn modelId="{3677BEF1-2165-48EF-81CD-1F161E31F410}" type="presParOf" srcId="{16837452-86F7-4E93-9521-F970B48F5870}" destId="{A7A0A318-3D25-41D9-974D-9DF63C28759C}" srcOrd="8" destOrd="0" presId="urn:microsoft.com/office/officeart/2005/8/layout/list1"/>
    <dgm:cxn modelId="{39557BC2-D877-476F-A488-854E51F35218}" type="presParOf" srcId="{A7A0A318-3D25-41D9-974D-9DF63C28759C}" destId="{20D80613-FDAC-4DAC-A1EE-3DC585114738}" srcOrd="0" destOrd="0" presId="urn:microsoft.com/office/officeart/2005/8/layout/list1"/>
    <dgm:cxn modelId="{C36126DD-C784-4A6A-A9AD-39B3E1F09728}" type="presParOf" srcId="{A7A0A318-3D25-41D9-974D-9DF63C28759C}" destId="{89A006E2-C1CC-4AA4-9AB4-996D71CAAA35}" srcOrd="1" destOrd="0" presId="urn:microsoft.com/office/officeart/2005/8/layout/list1"/>
    <dgm:cxn modelId="{67EE423A-25F8-4B1D-A4CA-495614BE6F06}" type="presParOf" srcId="{16837452-86F7-4E93-9521-F970B48F5870}" destId="{0B9D5574-11DC-49C2-9ADD-35727AB9AFC6}" srcOrd="9" destOrd="0" presId="urn:microsoft.com/office/officeart/2005/8/layout/list1"/>
    <dgm:cxn modelId="{3D25B656-F8AE-4194-B15D-0335F69B5401}" type="presParOf" srcId="{16837452-86F7-4E93-9521-F970B48F5870}" destId="{3344B8AE-1EAA-400A-9386-E5623C71295C}" srcOrd="10" destOrd="0" presId="urn:microsoft.com/office/officeart/2005/8/layout/list1"/>
    <dgm:cxn modelId="{D170BF47-0881-405D-869A-BF433F3D084E}" type="presParOf" srcId="{16837452-86F7-4E93-9521-F970B48F5870}" destId="{D1A6277C-E0F0-4861-ACDF-F5E4CC97B4C5}" srcOrd="11" destOrd="0" presId="urn:microsoft.com/office/officeart/2005/8/layout/list1"/>
    <dgm:cxn modelId="{4E48EB26-B317-426E-9B0E-9304BD4B2441}" type="presParOf" srcId="{16837452-86F7-4E93-9521-F970B48F5870}" destId="{DE8506DB-7490-442E-B86C-3D4C1B7212DE}" srcOrd="12" destOrd="0" presId="urn:microsoft.com/office/officeart/2005/8/layout/list1"/>
    <dgm:cxn modelId="{956F4FC5-737A-4F1C-BDC6-9993929A45CC}" type="presParOf" srcId="{DE8506DB-7490-442E-B86C-3D4C1B7212DE}" destId="{127F2675-2270-4A94-B457-DD25160AC61C}" srcOrd="0" destOrd="0" presId="urn:microsoft.com/office/officeart/2005/8/layout/list1"/>
    <dgm:cxn modelId="{6A5058DC-8962-474F-9950-FC1A4359890F}" type="presParOf" srcId="{DE8506DB-7490-442E-B86C-3D4C1B7212DE}" destId="{9DC04DF3-BB2D-4680-B1D3-D6A535EB365F}" srcOrd="1" destOrd="0" presId="urn:microsoft.com/office/officeart/2005/8/layout/list1"/>
    <dgm:cxn modelId="{3F1709DC-7BB9-47C0-8AE3-CD5296673CFF}" type="presParOf" srcId="{16837452-86F7-4E93-9521-F970B48F5870}" destId="{E4E32703-E3FD-4207-A9BC-3D932664DDBB}" srcOrd="13" destOrd="0" presId="urn:microsoft.com/office/officeart/2005/8/layout/list1"/>
    <dgm:cxn modelId="{FED5474A-C195-4A9C-89EC-01E79D6B45FD}" type="presParOf" srcId="{16837452-86F7-4E93-9521-F970B48F5870}" destId="{C30F61C5-E509-4D42-BF15-45FEB4C719B4}" srcOrd="14" destOrd="0" presId="urn:microsoft.com/office/officeart/2005/8/layout/list1"/>
    <dgm:cxn modelId="{F45175B8-9B5D-4B5F-9E85-2F16783F953D}" type="presParOf" srcId="{16837452-86F7-4E93-9521-F970B48F5870}" destId="{8FFD7BCE-D721-409F-AD85-59968493C19F}" srcOrd="15" destOrd="0" presId="urn:microsoft.com/office/officeart/2005/8/layout/list1"/>
    <dgm:cxn modelId="{92D0469E-51EB-4362-8651-875CF4FCD4EF}" type="presParOf" srcId="{16837452-86F7-4E93-9521-F970B48F5870}" destId="{EADB4ED4-97F0-405E-8C03-430988BE1009}" srcOrd="16" destOrd="0" presId="urn:microsoft.com/office/officeart/2005/8/layout/list1"/>
    <dgm:cxn modelId="{B8DD1341-20DC-4137-B616-60C2D254A872}" type="presParOf" srcId="{EADB4ED4-97F0-405E-8C03-430988BE1009}" destId="{9B41C122-7896-4761-ADDB-5A69DEBD4CAE}" srcOrd="0" destOrd="0" presId="urn:microsoft.com/office/officeart/2005/8/layout/list1"/>
    <dgm:cxn modelId="{6AC481E8-9F88-4EFC-8FEC-AEEC5ED11BD3}" type="presParOf" srcId="{EADB4ED4-97F0-405E-8C03-430988BE1009}" destId="{192D676D-7845-4EEA-B276-D68AC60C84FE}" srcOrd="1" destOrd="0" presId="urn:microsoft.com/office/officeart/2005/8/layout/list1"/>
    <dgm:cxn modelId="{1B90CB74-9FD4-45C6-89CF-A207B2D32A79}" type="presParOf" srcId="{16837452-86F7-4E93-9521-F970B48F5870}" destId="{5FA17080-3589-465A-A8E1-62EC445E9733}" srcOrd="17" destOrd="0" presId="urn:microsoft.com/office/officeart/2005/8/layout/list1"/>
    <dgm:cxn modelId="{8F08A992-611A-4706-AEE0-531220A31F9E}" type="presParOf" srcId="{16837452-86F7-4E93-9521-F970B48F5870}" destId="{10D84013-54E5-451D-8FF6-8A4CC7A3B157}" srcOrd="18" destOrd="0" presId="urn:microsoft.com/office/officeart/2005/8/layout/list1"/>
    <dgm:cxn modelId="{3BD0AFDD-3CF0-41DD-8021-64D2D73A19E6}" type="presParOf" srcId="{16837452-86F7-4E93-9521-F970B48F5870}" destId="{CA242990-63C7-4C62-807A-CB7FF58E740B}" srcOrd="19" destOrd="0" presId="urn:microsoft.com/office/officeart/2005/8/layout/list1"/>
    <dgm:cxn modelId="{6DE61B17-BCE9-4401-9EF4-2CD675378BA0}" type="presParOf" srcId="{16837452-86F7-4E93-9521-F970B48F5870}" destId="{6377E8C3-E6CB-446F-8EC1-21EA665EB7FC}" srcOrd="20" destOrd="0" presId="urn:microsoft.com/office/officeart/2005/8/layout/list1"/>
    <dgm:cxn modelId="{80242191-54CC-43B0-84F6-58630F2EA357}" type="presParOf" srcId="{6377E8C3-E6CB-446F-8EC1-21EA665EB7FC}" destId="{3B859ED3-9BBC-4CB4-98C2-3D6CD74882CF}" srcOrd="0" destOrd="0" presId="urn:microsoft.com/office/officeart/2005/8/layout/list1"/>
    <dgm:cxn modelId="{C6E5B3DB-6BC6-46E6-B835-0CD0022FE2D1}" type="presParOf" srcId="{6377E8C3-E6CB-446F-8EC1-21EA665EB7FC}" destId="{9CCF410D-1E76-45D5-82E1-44387F2BB0FA}" srcOrd="1" destOrd="0" presId="urn:microsoft.com/office/officeart/2005/8/layout/list1"/>
    <dgm:cxn modelId="{23068581-2521-46E7-A0EA-BDC245487CA5}" type="presParOf" srcId="{16837452-86F7-4E93-9521-F970B48F5870}" destId="{637C756B-7690-44CA-B736-84372A96F81F}" srcOrd="21" destOrd="0" presId="urn:microsoft.com/office/officeart/2005/8/layout/list1"/>
    <dgm:cxn modelId="{F16CB8EC-D0A7-4A27-A10D-4D68F54E1D2A}" type="presParOf" srcId="{16837452-86F7-4E93-9521-F970B48F5870}" destId="{C016E850-51BB-479C-B7F2-B74A138D4493}" srcOrd="22" destOrd="0" presId="urn:microsoft.com/office/officeart/2005/8/layout/list1"/>
    <dgm:cxn modelId="{DEA4147C-8B9D-408A-B5A2-4C01026AF751}" type="presParOf" srcId="{16837452-86F7-4E93-9521-F970B48F5870}" destId="{AFFB4051-E0F9-41A6-B1BD-F3D053BF59F5}" srcOrd="23" destOrd="0" presId="urn:microsoft.com/office/officeart/2005/8/layout/list1"/>
    <dgm:cxn modelId="{A5939DB9-BFD6-4754-855F-885AA64A0825}" type="presParOf" srcId="{16837452-86F7-4E93-9521-F970B48F5870}" destId="{61BD807C-67B1-4FB1-9A9F-79569B8A2F3B}" srcOrd="24" destOrd="0" presId="urn:microsoft.com/office/officeart/2005/8/layout/list1"/>
    <dgm:cxn modelId="{FB1E1BA1-EE85-4FBF-B7F6-29241F62253A}" type="presParOf" srcId="{61BD807C-67B1-4FB1-9A9F-79569B8A2F3B}" destId="{CEA4FBA4-E06B-4DF0-8E99-788B5DBA371D}" srcOrd="0" destOrd="0" presId="urn:microsoft.com/office/officeart/2005/8/layout/list1"/>
    <dgm:cxn modelId="{0681AA8B-7044-4823-8412-6522FD4B0B4B}" type="presParOf" srcId="{61BD807C-67B1-4FB1-9A9F-79569B8A2F3B}" destId="{D5C655EF-CF1F-4CB3-AB7E-E7CE6EDE330B}" srcOrd="1" destOrd="0" presId="urn:microsoft.com/office/officeart/2005/8/layout/list1"/>
    <dgm:cxn modelId="{3412BB42-1749-4216-A099-318FD82695A4}" type="presParOf" srcId="{16837452-86F7-4E93-9521-F970B48F5870}" destId="{2C5B0A2D-12D2-4DBF-8705-C6F47CC6FF6E}" srcOrd="25" destOrd="0" presId="urn:microsoft.com/office/officeart/2005/8/layout/list1"/>
    <dgm:cxn modelId="{A6FF7AC3-7D99-4B3B-A436-2243C07F2BAE}" type="presParOf" srcId="{16837452-86F7-4E93-9521-F970B48F5870}" destId="{25D1F1C2-6D6F-49DE-B508-265C98654266}" srcOrd="26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98F4C3-5514-459E-BD15-E23A6F8D5684}" type="doc">
      <dgm:prSet loTypeId="urn:microsoft.com/office/officeart/2005/8/layout/radial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031C015-532C-4450-BAD7-B674B06C86B1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Сетевой проект</a:t>
          </a:r>
          <a:r>
            <a:rPr lang="ru-RU" sz="1400" dirty="0">
              <a:solidFill>
                <a:schemeClr val="tx1"/>
              </a:solidFill>
            </a:rPr>
            <a:t>, его цели и задачи взаимодействия партнёров</a:t>
          </a:r>
        </a:p>
      </dgm:t>
    </dgm:pt>
    <dgm:pt modelId="{DC0E24CE-5DEE-43EE-B6F1-F17308487913}" type="parTrans" cxnId="{D09AEBB1-A088-4D73-9624-911BFF5ACE9B}">
      <dgm:prSet/>
      <dgm:spPr/>
      <dgm:t>
        <a:bodyPr/>
        <a:lstStyle/>
        <a:p>
          <a:endParaRPr lang="ru-RU"/>
        </a:p>
      </dgm:t>
    </dgm:pt>
    <dgm:pt modelId="{9E4920B3-A6FC-4AF6-B444-FBC040D3DCE1}" type="sibTrans" cxnId="{D09AEBB1-A088-4D73-9624-911BFF5ACE9B}">
      <dgm:prSet/>
      <dgm:spPr/>
      <dgm:t>
        <a:bodyPr/>
        <a:lstStyle/>
        <a:p>
          <a:endParaRPr lang="ru-RU"/>
        </a:p>
      </dgm:t>
    </dgm:pt>
    <dgm:pt modelId="{41BFDE55-5018-4D7D-BF45-58422D0B68A6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ГБОУ 1</a:t>
          </a:r>
        </a:p>
      </dgm:t>
    </dgm:pt>
    <dgm:pt modelId="{CB185BA9-5591-4B10-B3B3-B4D0D231ED87}" type="parTrans" cxnId="{F5631A7C-4077-46A5-92B9-A9AA51AB256F}">
      <dgm:prSet/>
      <dgm:spPr/>
      <dgm:t>
        <a:bodyPr/>
        <a:lstStyle/>
        <a:p>
          <a:endParaRPr lang="ru-RU"/>
        </a:p>
      </dgm:t>
    </dgm:pt>
    <dgm:pt modelId="{7363A8FD-1919-498D-A55A-4BE569BF3ACD}" type="sibTrans" cxnId="{F5631A7C-4077-46A5-92B9-A9AA51AB256F}">
      <dgm:prSet/>
      <dgm:spPr/>
      <dgm:t>
        <a:bodyPr/>
        <a:lstStyle/>
        <a:p>
          <a:endParaRPr lang="ru-RU"/>
        </a:p>
      </dgm:t>
    </dgm:pt>
    <dgm:pt modelId="{4F1C8CAC-FBC1-4FD0-800E-B04A24FB37CA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ГБОУ 2</a:t>
          </a:r>
        </a:p>
      </dgm:t>
    </dgm:pt>
    <dgm:pt modelId="{88EDC7FF-7C3B-4953-8A11-3431D63E1773}" type="parTrans" cxnId="{82E0F24D-CA3D-4318-9EDD-95187807A99C}">
      <dgm:prSet/>
      <dgm:spPr/>
      <dgm:t>
        <a:bodyPr/>
        <a:lstStyle/>
        <a:p>
          <a:endParaRPr lang="ru-RU"/>
        </a:p>
      </dgm:t>
    </dgm:pt>
    <dgm:pt modelId="{17CD37D0-F6AE-4B97-8C83-6C7E273390F0}" type="sibTrans" cxnId="{82E0F24D-CA3D-4318-9EDD-95187807A99C}">
      <dgm:prSet/>
      <dgm:spPr/>
      <dgm:t>
        <a:bodyPr/>
        <a:lstStyle/>
        <a:p>
          <a:endParaRPr lang="ru-RU"/>
        </a:p>
      </dgm:t>
    </dgm:pt>
    <dgm:pt modelId="{97F62953-EA8D-4C37-9F71-50249F428AAA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ГБУДО </a:t>
          </a:r>
        </a:p>
      </dgm:t>
    </dgm:pt>
    <dgm:pt modelId="{FBE108D4-14CA-41A3-8E7C-DB8561A4780D}" type="parTrans" cxnId="{3D8B8F1A-FBC5-4BBE-A4F4-57915563C2D2}">
      <dgm:prSet/>
      <dgm:spPr/>
      <dgm:t>
        <a:bodyPr/>
        <a:lstStyle/>
        <a:p>
          <a:endParaRPr lang="ru-RU"/>
        </a:p>
      </dgm:t>
    </dgm:pt>
    <dgm:pt modelId="{D9B50DD0-2F5A-4B80-AC90-109EACAA8390}" type="sibTrans" cxnId="{3D8B8F1A-FBC5-4BBE-A4F4-57915563C2D2}">
      <dgm:prSet/>
      <dgm:spPr/>
      <dgm:t>
        <a:bodyPr/>
        <a:lstStyle/>
        <a:p>
          <a:endParaRPr lang="ru-RU"/>
        </a:p>
      </dgm:t>
    </dgm:pt>
    <dgm:pt modelId="{CCE187B8-3F1D-45FB-B695-CDDC06F9202C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НОУ</a:t>
          </a:r>
        </a:p>
      </dgm:t>
    </dgm:pt>
    <dgm:pt modelId="{4B4C0B5C-6846-4AB7-8A5F-927CFD3B62C6}" type="parTrans" cxnId="{A826D2C2-83BD-4448-9C2E-79731C2D4603}">
      <dgm:prSet/>
      <dgm:spPr/>
      <dgm:t>
        <a:bodyPr/>
        <a:lstStyle/>
        <a:p>
          <a:endParaRPr lang="ru-RU"/>
        </a:p>
      </dgm:t>
    </dgm:pt>
    <dgm:pt modelId="{6A6AD0C7-4352-4E27-B5ED-A47839523B47}" type="sibTrans" cxnId="{A826D2C2-83BD-4448-9C2E-79731C2D4603}">
      <dgm:prSet/>
      <dgm:spPr/>
      <dgm:t>
        <a:bodyPr/>
        <a:lstStyle/>
        <a:p>
          <a:endParaRPr lang="ru-RU"/>
        </a:p>
      </dgm:t>
    </dgm:pt>
    <dgm:pt modelId="{0A2B90A5-F954-4BAE-975C-A274DD7F9D16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Ком. Орг.</a:t>
          </a:r>
        </a:p>
      </dgm:t>
    </dgm:pt>
    <dgm:pt modelId="{2AC54FEB-0779-4742-8382-B7E217F234B7}" type="parTrans" cxnId="{989D7C03-83EA-4069-9C9D-6C30BC9E1307}">
      <dgm:prSet/>
      <dgm:spPr/>
      <dgm:t>
        <a:bodyPr/>
        <a:lstStyle/>
        <a:p>
          <a:endParaRPr lang="ru-RU"/>
        </a:p>
      </dgm:t>
    </dgm:pt>
    <dgm:pt modelId="{912276CE-23F1-4732-A5F3-DAB93403616D}" type="sibTrans" cxnId="{989D7C03-83EA-4069-9C9D-6C30BC9E1307}">
      <dgm:prSet/>
      <dgm:spPr/>
      <dgm:t>
        <a:bodyPr/>
        <a:lstStyle/>
        <a:p>
          <a:endParaRPr lang="ru-RU"/>
        </a:p>
      </dgm:t>
    </dgm:pt>
    <dgm:pt modelId="{299ECA8D-DFEF-4DAF-8367-C416E415FAC2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>
              <a:solidFill>
                <a:schemeClr val="tx1"/>
              </a:solidFill>
            </a:rPr>
            <a:t>НКО</a:t>
          </a:r>
        </a:p>
      </dgm:t>
    </dgm:pt>
    <dgm:pt modelId="{DEDA67B6-0526-418E-A239-A21D9C6D834A}" type="parTrans" cxnId="{AC8DB3E8-26A1-44FF-A608-233E668CE307}">
      <dgm:prSet/>
      <dgm:spPr/>
      <dgm:t>
        <a:bodyPr/>
        <a:lstStyle/>
        <a:p>
          <a:endParaRPr lang="ru-RU"/>
        </a:p>
      </dgm:t>
    </dgm:pt>
    <dgm:pt modelId="{3B95B1A5-0C9D-4B08-AB9F-E30EF5CE479C}" type="sibTrans" cxnId="{AC8DB3E8-26A1-44FF-A608-233E668CE307}">
      <dgm:prSet/>
      <dgm:spPr/>
      <dgm:t>
        <a:bodyPr/>
        <a:lstStyle/>
        <a:p>
          <a:endParaRPr lang="ru-RU"/>
        </a:p>
      </dgm:t>
    </dgm:pt>
    <dgm:pt modelId="{5DC8D874-6004-4A15-AAAD-21BEFBBE3C82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КОУ1</a:t>
          </a:r>
        </a:p>
      </dgm:t>
    </dgm:pt>
    <dgm:pt modelId="{74BEBEAB-B629-4224-A8CA-C198ADA88A1D}" type="parTrans" cxnId="{CAE63852-6A2A-4AC9-9F6E-2B77C73F89E7}">
      <dgm:prSet/>
      <dgm:spPr/>
      <dgm:t>
        <a:bodyPr/>
        <a:lstStyle/>
        <a:p>
          <a:endParaRPr lang="ru-RU"/>
        </a:p>
      </dgm:t>
    </dgm:pt>
    <dgm:pt modelId="{111339CE-9836-4C69-8381-16DC59053A74}" type="sibTrans" cxnId="{CAE63852-6A2A-4AC9-9F6E-2B77C73F89E7}">
      <dgm:prSet/>
      <dgm:spPr/>
      <dgm:t>
        <a:bodyPr/>
        <a:lstStyle/>
        <a:p>
          <a:endParaRPr lang="ru-RU"/>
        </a:p>
      </dgm:t>
    </dgm:pt>
    <dgm:pt modelId="{E4897444-4E8A-4F42-87DC-6F31C8B6696E}" type="pres">
      <dgm:prSet presAssocID="{8698F4C3-5514-459E-BD15-E23A6F8D568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ACCCA07-312F-4A50-AB24-368BC64AC861}" type="pres">
      <dgm:prSet presAssocID="{5031C015-532C-4450-BAD7-B674B06C86B1}" presName="centerShape" presStyleLbl="node0" presStyleIdx="0" presStyleCnt="1" custScaleX="140034" custScaleY="144526"/>
      <dgm:spPr/>
    </dgm:pt>
    <dgm:pt modelId="{42633D57-2BF1-4347-A4D7-524107D0EC0E}" type="pres">
      <dgm:prSet presAssocID="{41BFDE55-5018-4D7D-BF45-58422D0B68A6}" presName="node" presStyleLbl="node1" presStyleIdx="0" presStyleCnt="7" custScaleY="67873">
        <dgm:presLayoutVars>
          <dgm:bulletEnabled val="1"/>
        </dgm:presLayoutVars>
      </dgm:prSet>
      <dgm:spPr/>
    </dgm:pt>
    <dgm:pt modelId="{0C85E27B-67D6-46BE-8CA4-F616439A8228}" type="pres">
      <dgm:prSet presAssocID="{41BFDE55-5018-4D7D-BF45-58422D0B68A6}" presName="dummy" presStyleCnt="0"/>
      <dgm:spPr/>
    </dgm:pt>
    <dgm:pt modelId="{2BCE0D9A-FFBA-4DDA-8D7E-70987623564F}" type="pres">
      <dgm:prSet presAssocID="{7363A8FD-1919-498D-A55A-4BE569BF3ACD}" presName="sibTrans" presStyleLbl="sibTrans2D1" presStyleIdx="0" presStyleCnt="7"/>
      <dgm:spPr/>
    </dgm:pt>
    <dgm:pt modelId="{D62C3AE1-C9C0-474F-955A-2F30C4524707}" type="pres">
      <dgm:prSet presAssocID="{4F1C8CAC-FBC1-4FD0-800E-B04A24FB37CA}" presName="node" presStyleLbl="node1" presStyleIdx="1" presStyleCnt="7" custScaleY="60661" custRadScaleRad="97265" custRadScaleInc="7039">
        <dgm:presLayoutVars>
          <dgm:bulletEnabled val="1"/>
        </dgm:presLayoutVars>
      </dgm:prSet>
      <dgm:spPr/>
    </dgm:pt>
    <dgm:pt modelId="{8475F1E1-F39C-45AF-B9F7-69632AF728D9}" type="pres">
      <dgm:prSet presAssocID="{4F1C8CAC-FBC1-4FD0-800E-B04A24FB37CA}" presName="dummy" presStyleCnt="0"/>
      <dgm:spPr/>
    </dgm:pt>
    <dgm:pt modelId="{413B5FF4-8831-4335-A6B5-68E927E4DB9E}" type="pres">
      <dgm:prSet presAssocID="{17CD37D0-F6AE-4B97-8C83-6C7E273390F0}" presName="sibTrans" presStyleLbl="sibTrans2D1" presStyleIdx="1" presStyleCnt="7"/>
      <dgm:spPr/>
    </dgm:pt>
    <dgm:pt modelId="{B5909A54-E060-4A14-8FCB-323CDD3825F7}" type="pres">
      <dgm:prSet presAssocID="{97F62953-EA8D-4C37-9F71-50249F428AAA}" presName="node" presStyleLbl="node1" presStyleIdx="2" presStyleCnt="7" custScaleY="67479" custRadScaleRad="96676" custRadScaleInc="-7270">
        <dgm:presLayoutVars>
          <dgm:bulletEnabled val="1"/>
        </dgm:presLayoutVars>
      </dgm:prSet>
      <dgm:spPr/>
    </dgm:pt>
    <dgm:pt modelId="{EE797B26-FEC5-4B6C-8C61-F14A6672F953}" type="pres">
      <dgm:prSet presAssocID="{97F62953-EA8D-4C37-9F71-50249F428AAA}" presName="dummy" presStyleCnt="0"/>
      <dgm:spPr/>
    </dgm:pt>
    <dgm:pt modelId="{A8BB783B-4B5A-46F1-B911-A74BB66E9CFA}" type="pres">
      <dgm:prSet presAssocID="{D9B50DD0-2F5A-4B80-AC90-109EACAA8390}" presName="sibTrans" presStyleLbl="sibTrans2D1" presStyleIdx="2" presStyleCnt="7"/>
      <dgm:spPr/>
    </dgm:pt>
    <dgm:pt modelId="{B804DA69-C093-4CE6-966F-2F27062C8089}" type="pres">
      <dgm:prSet presAssocID="{CCE187B8-3F1D-45FB-B695-CDDC06F9202C}" presName="node" presStyleLbl="node1" presStyleIdx="3" presStyleCnt="7" custScaleY="70540" custRadScaleRad="103182" custRadScaleInc="-53252">
        <dgm:presLayoutVars>
          <dgm:bulletEnabled val="1"/>
        </dgm:presLayoutVars>
      </dgm:prSet>
      <dgm:spPr/>
    </dgm:pt>
    <dgm:pt modelId="{1F742582-AB15-40DC-A7C4-04051B52B28A}" type="pres">
      <dgm:prSet presAssocID="{CCE187B8-3F1D-45FB-B695-CDDC06F9202C}" presName="dummy" presStyleCnt="0"/>
      <dgm:spPr/>
    </dgm:pt>
    <dgm:pt modelId="{4CF30D74-473D-4C42-A794-EDA78B11C879}" type="pres">
      <dgm:prSet presAssocID="{6A6AD0C7-4352-4E27-B5ED-A47839523B47}" presName="sibTrans" presStyleLbl="sibTrans2D1" presStyleIdx="3" presStyleCnt="7"/>
      <dgm:spPr/>
    </dgm:pt>
    <dgm:pt modelId="{7919B386-68AE-4F98-9F11-9881EB95D8D2}" type="pres">
      <dgm:prSet presAssocID="{0A2B90A5-F954-4BAE-975C-A274DD7F9D16}" presName="node" presStyleLbl="node1" presStyleIdx="4" presStyleCnt="7" custScaleY="70282">
        <dgm:presLayoutVars>
          <dgm:bulletEnabled val="1"/>
        </dgm:presLayoutVars>
      </dgm:prSet>
      <dgm:spPr/>
    </dgm:pt>
    <dgm:pt modelId="{7D93E0A5-712A-40CD-96F2-B575C142E99E}" type="pres">
      <dgm:prSet presAssocID="{0A2B90A5-F954-4BAE-975C-A274DD7F9D16}" presName="dummy" presStyleCnt="0"/>
      <dgm:spPr/>
    </dgm:pt>
    <dgm:pt modelId="{0637D693-81BC-438D-B5EA-BD08EAE9C672}" type="pres">
      <dgm:prSet presAssocID="{912276CE-23F1-4732-A5F3-DAB93403616D}" presName="sibTrans" presStyleLbl="sibTrans2D1" presStyleIdx="4" presStyleCnt="7"/>
      <dgm:spPr/>
    </dgm:pt>
    <dgm:pt modelId="{FD2BEEFF-1F34-4A63-A331-6722458C89E4}" type="pres">
      <dgm:prSet presAssocID="{299ECA8D-DFEF-4DAF-8367-C416E415FAC2}" presName="node" presStyleLbl="node1" presStyleIdx="5" presStyleCnt="7" custScaleY="67907" custRadScaleRad="98354" custRadScaleInc="-9099">
        <dgm:presLayoutVars>
          <dgm:bulletEnabled val="1"/>
        </dgm:presLayoutVars>
      </dgm:prSet>
      <dgm:spPr/>
    </dgm:pt>
    <dgm:pt modelId="{E0311F18-D6EE-44EA-9062-BDCB33FC0A57}" type="pres">
      <dgm:prSet presAssocID="{299ECA8D-DFEF-4DAF-8367-C416E415FAC2}" presName="dummy" presStyleCnt="0"/>
      <dgm:spPr/>
    </dgm:pt>
    <dgm:pt modelId="{B1B10FA3-6557-4BBE-A48E-C1459F2159BE}" type="pres">
      <dgm:prSet presAssocID="{3B95B1A5-0C9D-4B08-AB9F-E30EF5CE479C}" presName="sibTrans" presStyleLbl="sibTrans2D1" presStyleIdx="5" presStyleCnt="7"/>
      <dgm:spPr/>
    </dgm:pt>
    <dgm:pt modelId="{B7F9D3BD-A21A-4C4A-A6DB-07A36E830099}" type="pres">
      <dgm:prSet presAssocID="{5DC8D874-6004-4A15-AAAD-21BEFBBE3C82}" presName="node" presStyleLbl="node1" presStyleIdx="6" presStyleCnt="7" custScaleY="54403">
        <dgm:presLayoutVars>
          <dgm:bulletEnabled val="1"/>
        </dgm:presLayoutVars>
      </dgm:prSet>
      <dgm:spPr/>
    </dgm:pt>
    <dgm:pt modelId="{4AB28070-4554-4C9B-859F-B40C3DE08BBA}" type="pres">
      <dgm:prSet presAssocID="{5DC8D874-6004-4A15-AAAD-21BEFBBE3C82}" presName="dummy" presStyleCnt="0"/>
      <dgm:spPr/>
    </dgm:pt>
    <dgm:pt modelId="{59BE33E0-28C2-4023-AF23-288E1387AACE}" type="pres">
      <dgm:prSet presAssocID="{111339CE-9836-4C69-8381-16DC59053A74}" presName="sibTrans" presStyleLbl="sibTrans2D1" presStyleIdx="6" presStyleCnt="7" custScaleX="92924" custScaleY="105578" custLinFactNeighborX="-1428" custLinFactNeighborY="818"/>
      <dgm:spPr/>
    </dgm:pt>
  </dgm:ptLst>
  <dgm:cxnLst>
    <dgm:cxn modelId="{989D7C03-83EA-4069-9C9D-6C30BC9E1307}" srcId="{5031C015-532C-4450-BAD7-B674B06C86B1}" destId="{0A2B90A5-F954-4BAE-975C-A274DD7F9D16}" srcOrd="4" destOrd="0" parTransId="{2AC54FEB-0779-4742-8382-B7E217F234B7}" sibTransId="{912276CE-23F1-4732-A5F3-DAB93403616D}"/>
    <dgm:cxn modelId="{D7D21A19-6A1C-4825-A599-1B158118EA71}" type="presOf" srcId="{8698F4C3-5514-459E-BD15-E23A6F8D5684}" destId="{E4897444-4E8A-4F42-87DC-6F31C8B6696E}" srcOrd="0" destOrd="0" presId="urn:microsoft.com/office/officeart/2005/8/layout/radial6"/>
    <dgm:cxn modelId="{3D8B8F1A-FBC5-4BBE-A4F4-57915563C2D2}" srcId="{5031C015-532C-4450-BAD7-B674B06C86B1}" destId="{97F62953-EA8D-4C37-9F71-50249F428AAA}" srcOrd="2" destOrd="0" parTransId="{FBE108D4-14CA-41A3-8E7C-DB8561A4780D}" sibTransId="{D9B50DD0-2F5A-4B80-AC90-109EACAA8390}"/>
    <dgm:cxn modelId="{76684521-62E7-4A7B-88E3-F27B0315FEFE}" type="presOf" srcId="{97F62953-EA8D-4C37-9F71-50249F428AAA}" destId="{B5909A54-E060-4A14-8FCB-323CDD3825F7}" srcOrd="0" destOrd="0" presId="urn:microsoft.com/office/officeart/2005/8/layout/radial6"/>
    <dgm:cxn modelId="{616F7021-36E9-4BF3-876C-DAA8037DC4D9}" type="presOf" srcId="{41BFDE55-5018-4D7D-BF45-58422D0B68A6}" destId="{42633D57-2BF1-4347-A4D7-524107D0EC0E}" srcOrd="0" destOrd="0" presId="urn:microsoft.com/office/officeart/2005/8/layout/radial6"/>
    <dgm:cxn modelId="{3338A947-15DF-47FD-B301-36A902CCF9B8}" type="presOf" srcId="{111339CE-9836-4C69-8381-16DC59053A74}" destId="{59BE33E0-28C2-4023-AF23-288E1387AACE}" srcOrd="0" destOrd="0" presId="urn:microsoft.com/office/officeart/2005/8/layout/radial6"/>
    <dgm:cxn modelId="{F89A1468-3BA0-40A9-A56E-72A7BDFC8FA9}" type="presOf" srcId="{3B95B1A5-0C9D-4B08-AB9F-E30EF5CE479C}" destId="{B1B10FA3-6557-4BBE-A48E-C1459F2159BE}" srcOrd="0" destOrd="0" presId="urn:microsoft.com/office/officeart/2005/8/layout/radial6"/>
    <dgm:cxn modelId="{82E0F24D-CA3D-4318-9EDD-95187807A99C}" srcId="{5031C015-532C-4450-BAD7-B674B06C86B1}" destId="{4F1C8CAC-FBC1-4FD0-800E-B04A24FB37CA}" srcOrd="1" destOrd="0" parTransId="{88EDC7FF-7C3B-4953-8A11-3431D63E1773}" sibTransId="{17CD37D0-F6AE-4B97-8C83-6C7E273390F0}"/>
    <dgm:cxn modelId="{A8500050-C6E2-4808-A32C-B64DA38165D0}" type="presOf" srcId="{CCE187B8-3F1D-45FB-B695-CDDC06F9202C}" destId="{B804DA69-C093-4CE6-966F-2F27062C8089}" srcOrd="0" destOrd="0" presId="urn:microsoft.com/office/officeart/2005/8/layout/radial6"/>
    <dgm:cxn modelId="{CAE63852-6A2A-4AC9-9F6E-2B77C73F89E7}" srcId="{5031C015-532C-4450-BAD7-B674B06C86B1}" destId="{5DC8D874-6004-4A15-AAAD-21BEFBBE3C82}" srcOrd="6" destOrd="0" parTransId="{74BEBEAB-B629-4224-A8CA-C198ADA88A1D}" sibTransId="{111339CE-9836-4C69-8381-16DC59053A74}"/>
    <dgm:cxn modelId="{807A8276-A4FE-4000-8959-D5D304E8C9B8}" type="presOf" srcId="{4F1C8CAC-FBC1-4FD0-800E-B04A24FB37CA}" destId="{D62C3AE1-C9C0-474F-955A-2F30C4524707}" srcOrd="0" destOrd="0" presId="urn:microsoft.com/office/officeart/2005/8/layout/radial6"/>
    <dgm:cxn modelId="{F5631A7C-4077-46A5-92B9-A9AA51AB256F}" srcId="{5031C015-532C-4450-BAD7-B674B06C86B1}" destId="{41BFDE55-5018-4D7D-BF45-58422D0B68A6}" srcOrd="0" destOrd="0" parTransId="{CB185BA9-5591-4B10-B3B3-B4D0D231ED87}" sibTransId="{7363A8FD-1919-498D-A55A-4BE569BF3ACD}"/>
    <dgm:cxn modelId="{70B4F88C-C757-4A94-92EB-7BD8B7FCAADB}" type="presOf" srcId="{7363A8FD-1919-498D-A55A-4BE569BF3ACD}" destId="{2BCE0D9A-FFBA-4DDA-8D7E-70987623564F}" srcOrd="0" destOrd="0" presId="urn:microsoft.com/office/officeart/2005/8/layout/radial6"/>
    <dgm:cxn modelId="{BFE9F09A-FA8F-43AF-B919-2BC9C0F94982}" type="presOf" srcId="{912276CE-23F1-4732-A5F3-DAB93403616D}" destId="{0637D693-81BC-438D-B5EA-BD08EAE9C672}" srcOrd="0" destOrd="0" presId="urn:microsoft.com/office/officeart/2005/8/layout/radial6"/>
    <dgm:cxn modelId="{15560DA4-A5DE-4EA8-9C64-8529E8C67599}" type="presOf" srcId="{D9B50DD0-2F5A-4B80-AC90-109EACAA8390}" destId="{A8BB783B-4B5A-46F1-B911-A74BB66E9CFA}" srcOrd="0" destOrd="0" presId="urn:microsoft.com/office/officeart/2005/8/layout/radial6"/>
    <dgm:cxn modelId="{428704AE-E2A0-4290-9D9A-975978F007B3}" type="presOf" srcId="{299ECA8D-DFEF-4DAF-8367-C416E415FAC2}" destId="{FD2BEEFF-1F34-4A63-A331-6722458C89E4}" srcOrd="0" destOrd="0" presId="urn:microsoft.com/office/officeart/2005/8/layout/radial6"/>
    <dgm:cxn modelId="{585D64AE-F5BD-4DD9-80E3-D38546E5D0AE}" type="presOf" srcId="{0A2B90A5-F954-4BAE-975C-A274DD7F9D16}" destId="{7919B386-68AE-4F98-9F11-9881EB95D8D2}" srcOrd="0" destOrd="0" presId="urn:microsoft.com/office/officeart/2005/8/layout/radial6"/>
    <dgm:cxn modelId="{D09AEBB1-A088-4D73-9624-911BFF5ACE9B}" srcId="{8698F4C3-5514-459E-BD15-E23A6F8D5684}" destId="{5031C015-532C-4450-BAD7-B674B06C86B1}" srcOrd="0" destOrd="0" parTransId="{DC0E24CE-5DEE-43EE-B6F1-F17308487913}" sibTransId="{9E4920B3-A6FC-4AF6-B444-FBC040D3DCE1}"/>
    <dgm:cxn modelId="{01D139BF-4967-45C8-8925-3C3EAAF8DD11}" type="presOf" srcId="{6A6AD0C7-4352-4E27-B5ED-A47839523B47}" destId="{4CF30D74-473D-4C42-A794-EDA78B11C879}" srcOrd="0" destOrd="0" presId="urn:microsoft.com/office/officeart/2005/8/layout/radial6"/>
    <dgm:cxn modelId="{A826D2C2-83BD-4448-9C2E-79731C2D4603}" srcId="{5031C015-532C-4450-BAD7-B674B06C86B1}" destId="{CCE187B8-3F1D-45FB-B695-CDDC06F9202C}" srcOrd="3" destOrd="0" parTransId="{4B4C0B5C-6846-4AB7-8A5F-927CFD3B62C6}" sibTransId="{6A6AD0C7-4352-4E27-B5ED-A47839523B47}"/>
    <dgm:cxn modelId="{767E60C5-A852-4841-B786-761ED312C638}" type="presOf" srcId="{17CD37D0-F6AE-4B97-8C83-6C7E273390F0}" destId="{413B5FF4-8831-4335-A6B5-68E927E4DB9E}" srcOrd="0" destOrd="0" presId="urn:microsoft.com/office/officeart/2005/8/layout/radial6"/>
    <dgm:cxn modelId="{55CA91CC-A4D2-44FA-BC8B-57CEB49AFFC8}" type="presOf" srcId="{5031C015-532C-4450-BAD7-B674B06C86B1}" destId="{2ACCCA07-312F-4A50-AB24-368BC64AC861}" srcOrd="0" destOrd="0" presId="urn:microsoft.com/office/officeart/2005/8/layout/radial6"/>
    <dgm:cxn modelId="{AC8DB3E8-26A1-44FF-A608-233E668CE307}" srcId="{5031C015-532C-4450-BAD7-B674B06C86B1}" destId="{299ECA8D-DFEF-4DAF-8367-C416E415FAC2}" srcOrd="5" destOrd="0" parTransId="{DEDA67B6-0526-418E-A239-A21D9C6D834A}" sibTransId="{3B95B1A5-0C9D-4B08-AB9F-E30EF5CE479C}"/>
    <dgm:cxn modelId="{5953D2F6-46A3-4069-926D-97416144C55A}" type="presOf" srcId="{5DC8D874-6004-4A15-AAAD-21BEFBBE3C82}" destId="{B7F9D3BD-A21A-4C4A-A6DB-07A36E830099}" srcOrd="0" destOrd="0" presId="urn:microsoft.com/office/officeart/2005/8/layout/radial6"/>
    <dgm:cxn modelId="{1FE5BBCA-11ED-41AC-A227-22CF1255ABD3}" type="presParOf" srcId="{E4897444-4E8A-4F42-87DC-6F31C8B6696E}" destId="{2ACCCA07-312F-4A50-AB24-368BC64AC861}" srcOrd="0" destOrd="0" presId="urn:microsoft.com/office/officeart/2005/8/layout/radial6"/>
    <dgm:cxn modelId="{E3C1ABE6-9523-4E41-AE87-518E93B4ACE9}" type="presParOf" srcId="{E4897444-4E8A-4F42-87DC-6F31C8B6696E}" destId="{42633D57-2BF1-4347-A4D7-524107D0EC0E}" srcOrd="1" destOrd="0" presId="urn:microsoft.com/office/officeart/2005/8/layout/radial6"/>
    <dgm:cxn modelId="{9EA5D1A5-4995-4024-A6F6-16434E47E5FC}" type="presParOf" srcId="{E4897444-4E8A-4F42-87DC-6F31C8B6696E}" destId="{0C85E27B-67D6-46BE-8CA4-F616439A8228}" srcOrd="2" destOrd="0" presId="urn:microsoft.com/office/officeart/2005/8/layout/radial6"/>
    <dgm:cxn modelId="{E95718A7-CF27-4506-AEB7-8DE35D02B83E}" type="presParOf" srcId="{E4897444-4E8A-4F42-87DC-6F31C8B6696E}" destId="{2BCE0D9A-FFBA-4DDA-8D7E-70987623564F}" srcOrd="3" destOrd="0" presId="urn:microsoft.com/office/officeart/2005/8/layout/radial6"/>
    <dgm:cxn modelId="{725AA569-B509-48A0-8D64-8A6F1C9749A0}" type="presParOf" srcId="{E4897444-4E8A-4F42-87DC-6F31C8B6696E}" destId="{D62C3AE1-C9C0-474F-955A-2F30C4524707}" srcOrd="4" destOrd="0" presId="urn:microsoft.com/office/officeart/2005/8/layout/radial6"/>
    <dgm:cxn modelId="{4E46BA41-32CE-4C32-A542-D55508AF333C}" type="presParOf" srcId="{E4897444-4E8A-4F42-87DC-6F31C8B6696E}" destId="{8475F1E1-F39C-45AF-B9F7-69632AF728D9}" srcOrd="5" destOrd="0" presId="urn:microsoft.com/office/officeart/2005/8/layout/radial6"/>
    <dgm:cxn modelId="{877DE33B-F4B1-4CA5-96E7-9CC2BAF7C829}" type="presParOf" srcId="{E4897444-4E8A-4F42-87DC-6F31C8B6696E}" destId="{413B5FF4-8831-4335-A6B5-68E927E4DB9E}" srcOrd="6" destOrd="0" presId="urn:microsoft.com/office/officeart/2005/8/layout/radial6"/>
    <dgm:cxn modelId="{F68B0478-C4D7-4FD4-BE3A-FA68FAF0B510}" type="presParOf" srcId="{E4897444-4E8A-4F42-87DC-6F31C8B6696E}" destId="{B5909A54-E060-4A14-8FCB-323CDD3825F7}" srcOrd="7" destOrd="0" presId="urn:microsoft.com/office/officeart/2005/8/layout/radial6"/>
    <dgm:cxn modelId="{65E80BFD-C498-4AB0-9FC7-F3FC96FDAC50}" type="presParOf" srcId="{E4897444-4E8A-4F42-87DC-6F31C8B6696E}" destId="{EE797B26-FEC5-4B6C-8C61-F14A6672F953}" srcOrd="8" destOrd="0" presId="urn:microsoft.com/office/officeart/2005/8/layout/radial6"/>
    <dgm:cxn modelId="{E550A12F-82DE-4510-8771-99A79C52927B}" type="presParOf" srcId="{E4897444-4E8A-4F42-87DC-6F31C8B6696E}" destId="{A8BB783B-4B5A-46F1-B911-A74BB66E9CFA}" srcOrd="9" destOrd="0" presId="urn:microsoft.com/office/officeart/2005/8/layout/radial6"/>
    <dgm:cxn modelId="{FC9EC189-2F49-4A7A-9B46-CE6ED6B0122D}" type="presParOf" srcId="{E4897444-4E8A-4F42-87DC-6F31C8B6696E}" destId="{B804DA69-C093-4CE6-966F-2F27062C8089}" srcOrd="10" destOrd="0" presId="urn:microsoft.com/office/officeart/2005/8/layout/radial6"/>
    <dgm:cxn modelId="{800D6B85-162F-44B7-BFA7-3BE40F66E4C4}" type="presParOf" srcId="{E4897444-4E8A-4F42-87DC-6F31C8B6696E}" destId="{1F742582-AB15-40DC-A7C4-04051B52B28A}" srcOrd="11" destOrd="0" presId="urn:microsoft.com/office/officeart/2005/8/layout/radial6"/>
    <dgm:cxn modelId="{E63FA9E1-3BAB-4F37-81E2-B6976EB0DAE0}" type="presParOf" srcId="{E4897444-4E8A-4F42-87DC-6F31C8B6696E}" destId="{4CF30D74-473D-4C42-A794-EDA78B11C879}" srcOrd="12" destOrd="0" presId="urn:microsoft.com/office/officeart/2005/8/layout/radial6"/>
    <dgm:cxn modelId="{DAFEAF37-3E2E-48A8-86F1-F02EE05D1611}" type="presParOf" srcId="{E4897444-4E8A-4F42-87DC-6F31C8B6696E}" destId="{7919B386-68AE-4F98-9F11-9881EB95D8D2}" srcOrd="13" destOrd="0" presId="urn:microsoft.com/office/officeart/2005/8/layout/radial6"/>
    <dgm:cxn modelId="{22C50C98-D211-46A6-A836-A85A095205C2}" type="presParOf" srcId="{E4897444-4E8A-4F42-87DC-6F31C8B6696E}" destId="{7D93E0A5-712A-40CD-96F2-B575C142E99E}" srcOrd="14" destOrd="0" presId="urn:microsoft.com/office/officeart/2005/8/layout/radial6"/>
    <dgm:cxn modelId="{3196B303-B68B-4944-BAAF-72ED60E8052A}" type="presParOf" srcId="{E4897444-4E8A-4F42-87DC-6F31C8B6696E}" destId="{0637D693-81BC-438D-B5EA-BD08EAE9C672}" srcOrd="15" destOrd="0" presId="urn:microsoft.com/office/officeart/2005/8/layout/radial6"/>
    <dgm:cxn modelId="{883637BB-AF81-49C6-9DC8-C88085053FA1}" type="presParOf" srcId="{E4897444-4E8A-4F42-87DC-6F31C8B6696E}" destId="{FD2BEEFF-1F34-4A63-A331-6722458C89E4}" srcOrd="16" destOrd="0" presId="urn:microsoft.com/office/officeart/2005/8/layout/radial6"/>
    <dgm:cxn modelId="{2088FF48-5415-47A9-BCC8-2B30E1F894DB}" type="presParOf" srcId="{E4897444-4E8A-4F42-87DC-6F31C8B6696E}" destId="{E0311F18-D6EE-44EA-9062-BDCB33FC0A57}" srcOrd="17" destOrd="0" presId="urn:microsoft.com/office/officeart/2005/8/layout/radial6"/>
    <dgm:cxn modelId="{2E006A16-C998-49F8-A565-528F89B12CBF}" type="presParOf" srcId="{E4897444-4E8A-4F42-87DC-6F31C8B6696E}" destId="{B1B10FA3-6557-4BBE-A48E-C1459F2159BE}" srcOrd="18" destOrd="0" presId="urn:microsoft.com/office/officeart/2005/8/layout/radial6"/>
    <dgm:cxn modelId="{7EDD0CB4-F924-4B8E-A485-BC8658C1B0B4}" type="presParOf" srcId="{E4897444-4E8A-4F42-87DC-6F31C8B6696E}" destId="{B7F9D3BD-A21A-4C4A-A6DB-07A36E830099}" srcOrd="19" destOrd="0" presId="urn:microsoft.com/office/officeart/2005/8/layout/radial6"/>
    <dgm:cxn modelId="{4138851E-B199-4497-A5F1-2F97460EEA19}" type="presParOf" srcId="{E4897444-4E8A-4F42-87DC-6F31C8B6696E}" destId="{4AB28070-4554-4C9B-859F-B40C3DE08BBA}" srcOrd="20" destOrd="0" presId="urn:microsoft.com/office/officeart/2005/8/layout/radial6"/>
    <dgm:cxn modelId="{304D1F80-8EA8-4C21-AD7B-A5185B83209A}" type="presParOf" srcId="{E4897444-4E8A-4F42-87DC-6F31C8B6696E}" destId="{59BE33E0-28C2-4023-AF23-288E1387AACE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7CD10-22E8-4BF0-975A-5802419E3EB2}">
      <dsp:nvSpPr>
        <dsp:cNvPr id="0" name=""/>
        <dsp:cNvSpPr/>
      </dsp:nvSpPr>
      <dsp:spPr>
        <a:xfrm>
          <a:off x="70582" y="258469"/>
          <a:ext cx="2203826" cy="16517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407DE-E5A5-45E2-BD9C-8B027EDC382E}">
      <dsp:nvSpPr>
        <dsp:cNvPr id="0" name=""/>
        <dsp:cNvSpPr/>
      </dsp:nvSpPr>
      <dsp:spPr>
        <a:xfrm>
          <a:off x="1859763" y="428308"/>
          <a:ext cx="2013651" cy="11010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000" kern="1200" dirty="0"/>
            <a:t>Современные открытия на стыках наук</a:t>
          </a:r>
          <a:endParaRPr lang="ru-RU" sz="2000" kern="1200" dirty="0"/>
        </a:p>
      </dsp:txBody>
      <dsp:txXfrm>
        <a:off x="1859763" y="428308"/>
        <a:ext cx="2013651" cy="1101084"/>
      </dsp:txXfrm>
    </dsp:sp>
    <dsp:sp modelId="{227D6A1C-DA0A-4E0F-82BA-B14666A99A7F}">
      <dsp:nvSpPr>
        <dsp:cNvPr id="0" name=""/>
        <dsp:cNvSpPr/>
      </dsp:nvSpPr>
      <dsp:spPr>
        <a:xfrm>
          <a:off x="6748612" y="97443"/>
          <a:ext cx="3718009" cy="260498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F0543-D458-4370-B0D7-E7FFEAEC0D42}">
      <dsp:nvSpPr>
        <dsp:cNvPr id="0" name=""/>
        <dsp:cNvSpPr/>
      </dsp:nvSpPr>
      <dsp:spPr>
        <a:xfrm>
          <a:off x="4314822" y="419186"/>
          <a:ext cx="2338363" cy="11019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000" kern="1200" dirty="0"/>
            <a:t>Метапредметные результаты образования</a:t>
          </a:r>
          <a:endParaRPr lang="ru-RU" sz="2000" kern="1200" dirty="0"/>
        </a:p>
      </dsp:txBody>
      <dsp:txXfrm>
        <a:off x="4314822" y="419186"/>
        <a:ext cx="2338363" cy="1101972"/>
      </dsp:txXfrm>
    </dsp:sp>
    <dsp:sp modelId="{AC412B3D-604A-4F77-9C0A-9761DCE4355D}">
      <dsp:nvSpPr>
        <dsp:cNvPr id="0" name=""/>
        <dsp:cNvSpPr/>
      </dsp:nvSpPr>
      <dsp:spPr>
        <a:xfrm>
          <a:off x="0" y="2566392"/>
          <a:ext cx="3686537" cy="24534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18307-AA35-4E01-8F19-5AF62B24BA46}">
      <dsp:nvSpPr>
        <dsp:cNvPr id="0" name=""/>
        <dsp:cNvSpPr/>
      </dsp:nvSpPr>
      <dsp:spPr>
        <a:xfrm>
          <a:off x="2945564" y="2114761"/>
          <a:ext cx="2359863" cy="11826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000" kern="1200" dirty="0"/>
            <a:t>Soft Skills &amp; Life Skills</a:t>
          </a:r>
        </a:p>
      </dsp:txBody>
      <dsp:txXfrm>
        <a:off x="2945564" y="2114761"/>
        <a:ext cx="2359863" cy="1182664"/>
      </dsp:txXfrm>
    </dsp:sp>
    <dsp:sp modelId="{BBE0ADA2-B329-43BC-A1D6-98F075C973B5}">
      <dsp:nvSpPr>
        <dsp:cNvPr id="0" name=""/>
        <dsp:cNvSpPr/>
      </dsp:nvSpPr>
      <dsp:spPr>
        <a:xfrm>
          <a:off x="6972280" y="2796670"/>
          <a:ext cx="3437212" cy="214619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B5008-A761-4CDE-9149-C03006684950}">
      <dsp:nvSpPr>
        <dsp:cNvPr id="0" name=""/>
        <dsp:cNvSpPr/>
      </dsp:nvSpPr>
      <dsp:spPr>
        <a:xfrm>
          <a:off x="4466505" y="3543511"/>
          <a:ext cx="2372441" cy="11089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000" kern="1200" dirty="0"/>
            <a:t>Раняя профориентация</a:t>
          </a:r>
          <a:endParaRPr lang="ru-RU" sz="2000" kern="1200" dirty="0"/>
        </a:p>
      </dsp:txBody>
      <dsp:txXfrm>
        <a:off x="4466505" y="3543511"/>
        <a:ext cx="2372441" cy="1108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65566-A0F4-4B52-BDB8-981BFE3B7861}">
      <dsp:nvSpPr>
        <dsp:cNvPr id="0" name=""/>
        <dsp:cNvSpPr/>
      </dsp:nvSpPr>
      <dsp:spPr>
        <a:xfrm>
          <a:off x="-270798" y="-92484"/>
          <a:ext cx="7772399" cy="580471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5BA8F-C4B4-41D1-B439-9AEB7778EB8B}">
      <dsp:nvSpPr>
        <dsp:cNvPr id="0" name=""/>
        <dsp:cNvSpPr/>
      </dsp:nvSpPr>
      <dsp:spPr>
        <a:xfrm>
          <a:off x="-160757" y="3859207"/>
          <a:ext cx="1489846" cy="165963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39000" b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441-444B-476F-A5DA-CC7E1A1C231E}">
      <dsp:nvSpPr>
        <dsp:cNvPr id="0" name=""/>
        <dsp:cNvSpPr/>
      </dsp:nvSpPr>
      <dsp:spPr>
        <a:xfrm>
          <a:off x="1426249" y="4277323"/>
          <a:ext cx="2637718" cy="1156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72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solidFill>
                <a:schemeClr val="accent1"/>
              </a:solidFill>
            </a:rPr>
            <a:t>Наблюдения и эксперименты с природными объектами</a:t>
          </a:r>
        </a:p>
      </dsp:txBody>
      <dsp:txXfrm>
        <a:off x="1426249" y="4277323"/>
        <a:ext cx="2637718" cy="1156144"/>
      </dsp:txXfrm>
    </dsp:sp>
    <dsp:sp modelId="{B41CCED0-4961-46F3-A98F-4570899B0ED6}">
      <dsp:nvSpPr>
        <dsp:cNvPr id="0" name=""/>
        <dsp:cNvSpPr/>
      </dsp:nvSpPr>
      <dsp:spPr>
        <a:xfrm>
          <a:off x="776858" y="2544238"/>
          <a:ext cx="1649153" cy="161789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33F94-965F-4193-BC04-5CFDE2829D78}">
      <dsp:nvSpPr>
        <dsp:cNvPr id="0" name=""/>
        <dsp:cNvSpPr/>
      </dsp:nvSpPr>
      <dsp:spPr>
        <a:xfrm>
          <a:off x="0" y="1925744"/>
          <a:ext cx="2125905" cy="6184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264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00B050"/>
              </a:solidFill>
            </a:rPr>
            <a:t>Человек и окружающий мир</a:t>
          </a:r>
        </a:p>
      </dsp:txBody>
      <dsp:txXfrm>
        <a:off x="0" y="1925744"/>
        <a:ext cx="2125905" cy="618496"/>
      </dsp:txXfrm>
    </dsp:sp>
    <dsp:sp modelId="{EAC27F8A-9DB9-4DF6-B38E-F4CE6A1F50BE}">
      <dsp:nvSpPr>
        <dsp:cNvPr id="0" name=""/>
        <dsp:cNvSpPr/>
      </dsp:nvSpPr>
      <dsp:spPr>
        <a:xfrm>
          <a:off x="2169147" y="1599744"/>
          <a:ext cx="1613516" cy="153355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A33CA-F789-4CAA-A881-58CEDF7AF590}">
      <dsp:nvSpPr>
        <dsp:cNvPr id="0" name=""/>
        <dsp:cNvSpPr/>
      </dsp:nvSpPr>
      <dsp:spPr>
        <a:xfrm>
          <a:off x="2658414" y="3119954"/>
          <a:ext cx="2617702" cy="1011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685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0000"/>
              </a:solidFill>
            </a:rPr>
            <a:t>Основы проектно-исследовательской работы</a:t>
          </a:r>
        </a:p>
      </dsp:txBody>
      <dsp:txXfrm>
        <a:off x="2658414" y="3119954"/>
        <a:ext cx="2617702" cy="1011649"/>
      </dsp:txXfrm>
    </dsp:sp>
    <dsp:sp modelId="{45A34481-2479-468E-9192-39EACABBA5D1}">
      <dsp:nvSpPr>
        <dsp:cNvPr id="0" name=""/>
        <dsp:cNvSpPr/>
      </dsp:nvSpPr>
      <dsp:spPr>
        <a:xfrm>
          <a:off x="3698188" y="944563"/>
          <a:ext cx="1622341" cy="1489069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1035C-3EBE-4A77-8CD6-F4D345E05865}">
      <dsp:nvSpPr>
        <dsp:cNvPr id="0" name=""/>
        <dsp:cNvSpPr/>
      </dsp:nvSpPr>
      <dsp:spPr>
        <a:xfrm>
          <a:off x="2408573" y="525956"/>
          <a:ext cx="2154679" cy="628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343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C000"/>
              </a:solidFill>
            </a:rPr>
            <a:t>Летний полевой практикум</a:t>
          </a:r>
        </a:p>
      </dsp:txBody>
      <dsp:txXfrm>
        <a:off x="2408573" y="525956"/>
        <a:ext cx="2154679" cy="628155"/>
      </dsp:txXfrm>
    </dsp:sp>
    <dsp:sp modelId="{52170E89-7E4B-4121-BA8F-CFD843E9E5AC}">
      <dsp:nvSpPr>
        <dsp:cNvPr id="0" name=""/>
        <dsp:cNvSpPr/>
      </dsp:nvSpPr>
      <dsp:spPr>
        <a:xfrm>
          <a:off x="5374993" y="458789"/>
          <a:ext cx="1708503" cy="1565798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0EC66-6E9A-4564-A150-9570CE55A78F}">
      <dsp:nvSpPr>
        <dsp:cNvPr id="0" name=""/>
        <dsp:cNvSpPr/>
      </dsp:nvSpPr>
      <dsp:spPr>
        <a:xfrm>
          <a:off x="5100535" y="2144771"/>
          <a:ext cx="2637672" cy="971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356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solidFill>
                <a:schemeClr val="tx1"/>
              </a:solidFill>
            </a:rPr>
            <a:t>Профориентация и </a:t>
          </a:r>
          <a:r>
            <a:rPr lang="ru-RU" sz="2000" b="1" i="0" kern="1200" dirty="0" err="1">
              <a:solidFill>
                <a:schemeClr val="tx1"/>
              </a:solidFill>
            </a:rPr>
            <a:t>предпрофильная</a:t>
          </a:r>
          <a:r>
            <a:rPr lang="ru-RU" sz="2000" b="1" i="0" kern="1200" dirty="0">
              <a:solidFill>
                <a:schemeClr val="tx1"/>
              </a:solidFill>
            </a:rPr>
            <a:t> подготовка</a:t>
          </a:r>
        </a:p>
      </dsp:txBody>
      <dsp:txXfrm>
        <a:off x="5100535" y="2144771"/>
        <a:ext cx="2637672" cy="9711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E9032-83F4-4957-BBC9-A315604EA3B7}">
      <dsp:nvSpPr>
        <dsp:cNvPr id="0" name=""/>
        <dsp:cNvSpPr/>
      </dsp:nvSpPr>
      <dsp:spPr>
        <a:xfrm>
          <a:off x="0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Рост </a:t>
          </a:r>
          <a:r>
            <a:rPr lang="ru-RU" sz="1800" kern="1200" dirty="0" err="1"/>
            <a:t>мотива-ции</a:t>
          </a:r>
          <a:r>
            <a:rPr lang="ru-RU" sz="1800" kern="1200" dirty="0"/>
            <a:t> к обучению</a:t>
          </a:r>
        </a:p>
      </dsp:txBody>
      <dsp:txXfrm>
        <a:off x="0" y="1940147"/>
        <a:ext cx="1648922" cy="1940147"/>
      </dsp:txXfrm>
    </dsp:sp>
    <dsp:sp modelId="{531BAE85-E03D-4E7B-9AE6-547646D67B08}">
      <dsp:nvSpPr>
        <dsp:cNvPr id="0" name=""/>
        <dsp:cNvSpPr/>
      </dsp:nvSpPr>
      <dsp:spPr>
        <a:xfrm>
          <a:off x="54385" y="370472"/>
          <a:ext cx="1549987" cy="14562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299AB-FC94-4429-9DDA-C9C353F88699}">
      <dsp:nvSpPr>
        <dsp:cNvPr id="0" name=""/>
        <dsp:cNvSpPr/>
      </dsp:nvSpPr>
      <dsp:spPr>
        <a:xfrm>
          <a:off x="1703308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50" kern="1200" dirty="0"/>
            <a:t>Методики, основанные на </a:t>
          </a:r>
          <a:r>
            <a:rPr lang="ru-RU" sz="1350" kern="1200" dirty="0" err="1"/>
            <a:t>фундамен</a:t>
          </a:r>
          <a:r>
            <a:rPr lang="en-US" sz="1350" kern="1200" dirty="0"/>
            <a:t>-</a:t>
          </a:r>
          <a:r>
            <a:rPr lang="ru-RU" sz="1350" kern="1200" dirty="0" err="1"/>
            <a:t>тальных</a:t>
          </a:r>
          <a:r>
            <a:rPr lang="ru-RU" sz="1350" kern="1200" dirty="0"/>
            <a:t> законах </a:t>
          </a:r>
          <a:r>
            <a:rPr lang="ru-RU" sz="1350" kern="1200" dirty="0" err="1"/>
            <a:t>взаимо</a:t>
          </a:r>
          <a:r>
            <a:rPr lang="en-US" sz="1350" kern="1200" dirty="0"/>
            <a:t>-</a:t>
          </a:r>
          <a:r>
            <a:rPr lang="ru-RU" sz="1350" kern="1200" dirty="0"/>
            <a:t>действия веществ</a:t>
          </a:r>
        </a:p>
      </dsp:txBody>
      <dsp:txXfrm>
        <a:off x="1703308" y="1940147"/>
        <a:ext cx="1648922" cy="1940147"/>
      </dsp:txXfrm>
    </dsp:sp>
    <dsp:sp modelId="{B40ADBB3-9A49-4C82-B926-263BE90A0B46}">
      <dsp:nvSpPr>
        <dsp:cNvPr id="0" name=""/>
        <dsp:cNvSpPr/>
      </dsp:nvSpPr>
      <dsp:spPr>
        <a:xfrm>
          <a:off x="1752775" y="291022"/>
          <a:ext cx="1549987" cy="161517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243D3-811C-4AFD-AF12-7C1A7A19214D}">
      <dsp:nvSpPr>
        <dsp:cNvPr id="0" name=""/>
        <dsp:cNvSpPr/>
      </dsp:nvSpPr>
      <dsp:spPr>
        <a:xfrm>
          <a:off x="3401698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Межпред</a:t>
          </a:r>
          <a:r>
            <a:rPr lang="en-US" sz="1700" kern="1200" dirty="0"/>
            <a:t>-</a:t>
          </a:r>
          <a:r>
            <a:rPr lang="ru-RU" sz="1700" kern="1200" dirty="0" err="1"/>
            <a:t>метные</a:t>
          </a:r>
          <a:r>
            <a:rPr lang="ru-RU" sz="1700" kern="1200" dirty="0"/>
            <a:t> связи</a:t>
          </a:r>
        </a:p>
      </dsp:txBody>
      <dsp:txXfrm>
        <a:off x="3401698" y="1940147"/>
        <a:ext cx="1648922" cy="1940147"/>
      </dsp:txXfrm>
    </dsp:sp>
    <dsp:sp modelId="{9904F2EF-D59B-4F2E-B8C3-689E1FE37FB8}">
      <dsp:nvSpPr>
        <dsp:cNvPr id="0" name=""/>
        <dsp:cNvSpPr/>
      </dsp:nvSpPr>
      <dsp:spPr>
        <a:xfrm>
          <a:off x="3451166" y="291022"/>
          <a:ext cx="1549987" cy="1615172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7983F-F8A0-49B8-B9CF-C323E955BE4D}">
      <dsp:nvSpPr>
        <dsp:cNvPr id="0" name=""/>
        <dsp:cNvSpPr/>
      </dsp:nvSpPr>
      <dsp:spPr>
        <a:xfrm>
          <a:off x="5100088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Развитие навыков </a:t>
          </a:r>
          <a:r>
            <a:rPr lang="ru-RU" sz="1800" kern="1200" dirty="0" err="1"/>
            <a:t>коммуни</a:t>
          </a:r>
          <a:r>
            <a:rPr lang="en-US" sz="1800" kern="1200" dirty="0"/>
            <a:t>-</a:t>
          </a:r>
          <a:r>
            <a:rPr lang="ru-RU" sz="1800" kern="1200" dirty="0" err="1"/>
            <a:t>кации</a:t>
          </a:r>
          <a:endParaRPr lang="ru-RU" sz="1800" kern="1200" dirty="0"/>
        </a:p>
      </dsp:txBody>
      <dsp:txXfrm>
        <a:off x="5100088" y="1940147"/>
        <a:ext cx="1648922" cy="1940147"/>
      </dsp:txXfrm>
    </dsp:sp>
    <dsp:sp modelId="{63FFFB76-659B-4FC3-A683-46E8428F8E8B}">
      <dsp:nvSpPr>
        <dsp:cNvPr id="0" name=""/>
        <dsp:cNvSpPr/>
      </dsp:nvSpPr>
      <dsp:spPr>
        <a:xfrm>
          <a:off x="5149556" y="291022"/>
          <a:ext cx="1549987" cy="1615172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5B815-066C-4ABA-B160-BD7E87340472}">
      <dsp:nvSpPr>
        <dsp:cNvPr id="0" name=""/>
        <dsp:cNvSpPr/>
      </dsp:nvSpPr>
      <dsp:spPr>
        <a:xfrm>
          <a:off x="6798478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Обогаще-ние</a:t>
          </a:r>
          <a:r>
            <a:rPr lang="ru-RU" sz="1800" kern="1200" dirty="0"/>
            <a:t> </a:t>
          </a:r>
          <a:r>
            <a:rPr lang="ru-RU" sz="1800" kern="1200" dirty="0" err="1"/>
            <a:t>образова</a:t>
          </a:r>
          <a:r>
            <a:rPr lang="en-US" sz="1800" kern="1200" dirty="0"/>
            <a:t>-</a:t>
          </a:r>
          <a:r>
            <a:rPr lang="ru-RU" sz="1800" kern="1200" dirty="0"/>
            <a:t>тельной среды ОО</a:t>
          </a:r>
        </a:p>
      </dsp:txBody>
      <dsp:txXfrm>
        <a:off x="6798478" y="1940147"/>
        <a:ext cx="1648922" cy="1940147"/>
      </dsp:txXfrm>
    </dsp:sp>
    <dsp:sp modelId="{CC8ED7D3-8603-4540-B7DD-DE9D08093008}">
      <dsp:nvSpPr>
        <dsp:cNvPr id="0" name=""/>
        <dsp:cNvSpPr/>
      </dsp:nvSpPr>
      <dsp:spPr>
        <a:xfrm>
          <a:off x="6847946" y="291022"/>
          <a:ext cx="1549987" cy="1615172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18D70-C53F-49A9-B01F-8AB8FF9526CE}">
      <dsp:nvSpPr>
        <dsp:cNvPr id="0" name=""/>
        <dsp:cNvSpPr/>
      </dsp:nvSpPr>
      <dsp:spPr>
        <a:xfrm>
          <a:off x="8496869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Предвари</a:t>
          </a:r>
          <a:r>
            <a:rPr lang="en-US" sz="1600" kern="1200" dirty="0"/>
            <a:t>-</a:t>
          </a:r>
          <a:r>
            <a:rPr lang="ru-RU" sz="1600" kern="1200" dirty="0"/>
            <a:t>тельная апробация и широкое внедрение изделий</a:t>
          </a:r>
        </a:p>
      </dsp:txBody>
      <dsp:txXfrm>
        <a:off x="8496869" y="1940147"/>
        <a:ext cx="1648922" cy="1940147"/>
      </dsp:txXfrm>
    </dsp:sp>
    <dsp:sp modelId="{AB0DAB88-AA97-4BB5-9E1E-0EA7EA75F07D}">
      <dsp:nvSpPr>
        <dsp:cNvPr id="0" name=""/>
        <dsp:cNvSpPr/>
      </dsp:nvSpPr>
      <dsp:spPr>
        <a:xfrm>
          <a:off x="8546336" y="291022"/>
          <a:ext cx="1549987" cy="1615172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02B3D-45D5-4501-B377-6F0625462969}">
      <dsp:nvSpPr>
        <dsp:cNvPr id="0" name=""/>
        <dsp:cNvSpPr/>
      </dsp:nvSpPr>
      <dsp:spPr>
        <a:xfrm>
          <a:off x="10123795" y="0"/>
          <a:ext cx="1648922" cy="48503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 err="1"/>
            <a:t>Экологичес</a:t>
          </a:r>
          <a:r>
            <a:rPr lang="en-US" sz="1500" kern="1200" dirty="0"/>
            <a:t>-</a:t>
          </a:r>
          <a:r>
            <a:rPr lang="ru-RU" sz="1500" kern="1200" dirty="0" err="1"/>
            <a:t>кая</a:t>
          </a:r>
          <a:r>
            <a:rPr lang="ru-RU" sz="1500" kern="1200" dirty="0"/>
            <a:t> культура через значимый результат </a:t>
          </a:r>
          <a:r>
            <a:rPr lang="ru-RU" sz="1500" kern="1200" dirty="0" err="1"/>
            <a:t>практичес</a:t>
          </a:r>
          <a:r>
            <a:rPr lang="en-US" sz="1500" kern="1200" dirty="0"/>
            <a:t>-</a:t>
          </a:r>
          <a:r>
            <a:rPr lang="ru-RU" sz="1500" kern="1200" dirty="0"/>
            <a:t>кой работы</a:t>
          </a:r>
        </a:p>
      </dsp:txBody>
      <dsp:txXfrm>
        <a:off x="10123795" y="1940147"/>
        <a:ext cx="1648922" cy="1940147"/>
      </dsp:txXfrm>
    </dsp:sp>
    <dsp:sp modelId="{04999898-B8BA-4DCF-A7B2-F275A2082FAB}">
      <dsp:nvSpPr>
        <dsp:cNvPr id="0" name=""/>
        <dsp:cNvSpPr/>
      </dsp:nvSpPr>
      <dsp:spPr>
        <a:xfrm>
          <a:off x="10287003" y="308772"/>
          <a:ext cx="1465435" cy="1579671"/>
        </a:xfrm>
        <a:prstGeom prst="ellipse">
          <a:avLst/>
        </a:prstGeom>
        <a:blipFill rotWithShape="1">
          <a:blip xmlns:r="http://schemas.openxmlformats.org/officeDocument/2006/relationships" r:embed="rId7"/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13CE4-BE94-43D5-8B92-B6B2B18A4C13}">
      <dsp:nvSpPr>
        <dsp:cNvPr id="0" name=""/>
        <dsp:cNvSpPr/>
      </dsp:nvSpPr>
      <dsp:spPr>
        <a:xfrm>
          <a:off x="473963" y="4036573"/>
          <a:ext cx="10901172" cy="727555"/>
        </a:xfrm>
        <a:prstGeom prst="leftRightArrow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38AC7-01A9-4601-BA39-8076D0135C45}">
      <dsp:nvSpPr>
        <dsp:cNvPr id="0" name=""/>
        <dsp:cNvSpPr/>
      </dsp:nvSpPr>
      <dsp:spPr>
        <a:xfrm>
          <a:off x="0" y="616839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90CB2-9192-47EC-B0BA-B9A4F39B3B80}">
      <dsp:nvSpPr>
        <dsp:cNvPr id="0" name=""/>
        <dsp:cNvSpPr/>
      </dsp:nvSpPr>
      <dsp:spPr>
        <a:xfrm>
          <a:off x="487545" y="156727"/>
          <a:ext cx="9691505" cy="4748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Лёгкая интеграция</a:t>
          </a:r>
        </a:p>
      </dsp:txBody>
      <dsp:txXfrm>
        <a:off x="510727" y="179909"/>
        <a:ext cx="9645141" cy="428515"/>
      </dsp:txXfrm>
    </dsp:sp>
    <dsp:sp modelId="{99561FED-639F-4872-9043-0FFF1C1C59FF}">
      <dsp:nvSpPr>
        <dsp:cNvPr id="0" name=""/>
        <dsp:cNvSpPr/>
      </dsp:nvSpPr>
      <dsp:spPr>
        <a:xfrm>
          <a:off x="0" y="1425568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AF30A-38A4-4E45-B22D-8CF8C0D0C8CC}">
      <dsp:nvSpPr>
        <dsp:cNvPr id="0" name=""/>
        <dsp:cNvSpPr/>
      </dsp:nvSpPr>
      <dsp:spPr>
        <a:xfrm>
          <a:off x="467666" y="793923"/>
          <a:ext cx="9707274" cy="6978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Предлагаемые практические работы основаны на фундаментальных законах природы</a:t>
          </a:r>
        </a:p>
      </dsp:txBody>
      <dsp:txXfrm>
        <a:off x="501732" y="827989"/>
        <a:ext cx="9639142" cy="629716"/>
      </dsp:txXfrm>
    </dsp:sp>
    <dsp:sp modelId="{3344B8AE-1EAA-400A-9386-E5623C71295C}">
      <dsp:nvSpPr>
        <dsp:cNvPr id="0" name=""/>
        <dsp:cNvSpPr/>
      </dsp:nvSpPr>
      <dsp:spPr>
        <a:xfrm>
          <a:off x="0" y="2173798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006E2-C1CC-4AA4-9AB4-996D71CAAA35}">
      <dsp:nvSpPr>
        <dsp:cNvPr id="0" name=""/>
        <dsp:cNvSpPr/>
      </dsp:nvSpPr>
      <dsp:spPr>
        <a:xfrm>
          <a:off x="484598" y="1639768"/>
          <a:ext cx="9691957" cy="637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Достаточный ресурс расходной части</a:t>
          </a:r>
        </a:p>
      </dsp:txBody>
      <dsp:txXfrm>
        <a:off x="515711" y="1670881"/>
        <a:ext cx="9629731" cy="575124"/>
      </dsp:txXfrm>
    </dsp:sp>
    <dsp:sp modelId="{C30F61C5-E509-4D42-BF15-45FEB4C719B4}">
      <dsp:nvSpPr>
        <dsp:cNvPr id="0" name=""/>
        <dsp:cNvSpPr/>
      </dsp:nvSpPr>
      <dsp:spPr>
        <a:xfrm>
          <a:off x="0" y="3018181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04DF3-BB2D-4680-B1D3-D6A535EB365F}">
      <dsp:nvSpPr>
        <dsp:cNvPr id="0" name=""/>
        <dsp:cNvSpPr/>
      </dsp:nvSpPr>
      <dsp:spPr>
        <a:xfrm>
          <a:off x="484101" y="2387998"/>
          <a:ext cx="9691505" cy="733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Комплекты пополнения расходной части</a:t>
          </a:r>
        </a:p>
      </dsp:txBody>
      <dsp:txXfrm>
        <a:off x="519908" y="2423805"/>
        <a:ext cx="9619891" cy="661889"/>
      </dsp:txXfrm>
    </dsp:sp>
    <dsp:sp modelId="{10D84013-54E5-451D-8FF6-8A4CC7A3B157}">
      <dsp:nvSpPr>
        <dsp:cNvPr id="0" name=""/>
        <dsp:cNvSpPr/>
      </dsp:nvSpPr>
      <dsp:spPr>
        <a:xfrm>
          <a:off x="0" y="3718930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D676D-7845-4EEA-B276-D68AC60C84FE}">
      <dsp:nvSpPr>
        <dsp:cNvPr id="0" name=""/>
        <dsp:cNvSpPr/>
      </dsp:nvSpPr>
      <dsp:spPr>
        <a:xfrm rot="10800000" flipV="1">
          <a:off x="475323" y="3241908"/>
          <a:ext cx="9691957" cy="589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дополнительной специализированной подготовки педагогов</a:t>
          </a:r>
        </a:p>
      </dsp:txBody>
      <dsp:txXfrm rot="-10800000">
        <a:off x="504118" y="3270703"/>
        <a:ext cx="9634367" cy="532278"/>
      </dsp:txXfrm>
    </dsp:sp>
    <dsp:sp modelId="{C016E850-51BB-479C-B7F2-B74A138D4493}">
      <dsp:nvSpPr>
        <dsp:cNvPr id="0" name=""/>
        <dsp:cNvSpPr/>
      </dsp:nvSpPr>
      <dsp:spPr>
        <a:xfrm>
          <a:off x="0" y="4401605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F410D-1E76-45D5-82E1-44387F2BB0FA}">
      <dsp:nvSpPr>
        <dsp:cNvPr id="0" name=""/>
        <dsp:cNvSpPr/>
      </dsp:nvSpPr>
      <dsp:spPr>
        <a:xfrm>
          <a:off x="484598" y="3933130"/>
          <a:ext cx="9691957" cy="571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дополнительных затрат для ввода в эксплуатацию</a:t>
          </a:r>
        </a:p>
      </dsp:txBody>
      <dsp:txXfrm>
        <a:off x="512511" y="3961043"/>
        <a:ext cx="9636131" cy="515969"/>
      </dsp:txXfrm>
    </dsp:sp>
    <dsp:sp modelId="{25D1F1C2-6D6F-49DE-B508-265C98654266}">
      <dsp:nvSpPr>
        <dsp:cNvPr id="0" name=""/>
        <dsp:cNvSpPr/>
      </dsp:nvSpPr>
      <dsp:spPr>
        <a:xfrm>
          <a:off x="0" y="5068190"/>
          <a:ext cx="10179051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655EF-CF1F-4CB3-AB7E-E7CE6EDE330B}">
      <dsp:nvSpPr>
        <dsp:cNvPr id="0" name=""/>
        <dsp:cNvSpPr/>
      </dsp:nvSpPr>
      <dsp:spPr>
        <a:xfrm>
          <a:off x="484101" y="4615805"/>
          <a:ext cx="9691505" cy="5557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9321" tIns="0" rIns="26932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затрат электроэнергии</a:t>
          </a:r>
        </a:p>
      </dsp:txBody>
      <dsp:txXfrm>
        <a:off x="511228" y="4642932"/>
        <a:ext cx="9637251" cy="5014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E33E0-28C2-4023-AF23-288E1387AACE}">
      <dsp:nvSpPr>
        <dsp:cNvPr id="0" name=""/>
        <dsp:cNvSpPr/>
      </dsp:nvSpPr>
      <dsp:spPr>
        <a:xfrm>
          <a:off x="434628" y="311942"/>
          <a:ext cx="3000910" cy="3409562"/>
        </a:xfrm>
        <a:prstGeom prst="blockArc">
          <a:avLst>
            <a:gd name="adj1" fmla="val 13114286"/>
            <a:gd name="adj2" fmla="val 16200000"/>
            <a:gd name="adj3" fmla="val 3883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B10FA3-6557-4BBE-A48E-C1459F2159BE}">
      <dsp:nvSpPr>
        <dsp:cNvPr id="0" name=""/>
        <dsp:cNvSpPr/>
      </dsp:nvSpPr>
      <dsp:spPr>
        <a:xfrm>
          <a:off x="386633" y="349789"/>
          <a:ext cx="3229425" cy="3229425"/>
        </a:xfrm>
        <a:prstGeom prst="blockArc">
          <a:avLst>
            <a:gd name="adj1" fmla="val 9891609"/>
            <a:gd name="adj2" fmla="val 13043206"/>
            <a:gd name="adj3" fmla="val 3883"/>
          </a:avLst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7D693-81BC-438D-B5EA-BD08EAE9C672}">
      <dsp:nvSpPr>
        <dsp:cNvPr id="0" name=""/>
        <dsp:cNvSpPr/>
      </dsp:nvSpPr>
      <dsp:spPr>
        <a:xfrm>
          <a:off x="397133" y="390762"/>
          <a:ext cx="3229425" cy="3229425"/>
        </a:xfrm>
        <a:prstGeom prst="blockArc">
          <a:avLst>
            <a:gd name="adj1" fmla="val 7017101"/>
            <a:gd name="adj2" fmla="val 9983446"/>
            <a:gd name="adj3" fmla="val 3883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F30D74-473D-4C42-A794-EDA78B11C879}">
      <dsp:nvSpPr>
        <dsp:cNvPr id="0" name=""/>
        <dsp:cNvSpPr/>
      </dsp:nvSpPr>
      <dsp:spPr>
        <a:xfrm>
          <a:off x="417871" y="401500"/>
          <a:ext cx="3229425" cy="3229425"/>
        </a:xfrm>
        <a:prstGeom prst="blockArc">
          <a:avLst>
            <a:gd name="adj1" fmla="val 3368838"/>
            <a:gd name="adj2" fmla="val 7067805"/>
            <a:gd name="adj3" fmla="val 3883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B783B-4B5A-46F1-B911-A74BB66E9CFA}">
      <dsp:nvSpPr>
        <dsp:cNvPr id="0" name=""/>
        <dsp:cNvSpPr/>
      </dsp:nvSpPr>
      <dsp:spPr>
        <a:xfrm>
          <a:off x="293974" y="493675"/>
          <a:ext cx="3229425" cy="3229425"/>
        </a:xfrm>
        <a:prstGeom prst="blockArc">
          <a:avLst>
            <a:gd name="adj1" fmla="val 413517"/>
            <a:gd name="adj2" fmla="val 3033425"/>
            <a:gd name="adj3" fmla="val 3883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B5FF4-8831-4335-A6B5-68E927E4DB9E}">
      <dsp:nvSpPr>
        <dsp:cNvPr id="0" name=""/>
        <dsp:cNvSpPr/>
      </dsp:nvSpPr>
      <dsp:spPr>
        <a:xfrm>
          <a:off x="312716" y="375987"/>
          <a:ext cx="3229425" cy="3229425"/>
        </a:xfrm>
        <a:prstGeom prst="blockArc">
          <a:avLst>
            <a:gd name="adj1" fmla="val 19428293"/>
            <a:gd name="adj2" fmla="val 672318"/>
            <a:gd name="adj3" fmla="val 3883"/>
          </a:avLst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E0D9A-FFBA-4DDA-8D7E-70987623564F}">
      <dsp:nvSpPr>
        <dsp:cNvPr id="0" name=""/>
        <dsp:cNvSpPr/>
      </dsp:nvSpPr>
      <dsp:spPr>
        <a:xfrm>
          <a:off x="311737" y="374647"/>
          <a:ext cx="3229425" cy="3229425"/>
        </a:xfrm>
        <a:prstGeom prst="blockArc">
          <a:avLst>
            <a:gd name="adj1" fmla="val 16318896"/>
            <a:gd name="adj2" fmla="val 19431897"/>
            <a:gd name="adj3" fmla="val 388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CCA07-312F-4A50-AB24-368BC64AC861}">
      <dsp:nvSpPr>
        <dsp:cNvPr id="0" name=""/>
        <dsp:cNvSpPr/>
      </dsp:nvSpPr>
      <dsp:spPr>
        <a:xfrm>
          <a:off x="1110150" y="1091315"/>
          <a:ext cx="1742098" cy="17979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Сетевой проект</a:t>
          </a:r>
          <a:r>
            <a:rPr lang="ru-RU" sz="1400" kern="1200" dirty="0">
              <a:solidFill>
                <a:schemeClr val="tx1"/>
              </a:solidFill>
            </a:rPr>
            <a:t>, его цели и задачи взаимодействия партнёров</a:t>
          </a:r>
        </a:p>
      </dsp:txBody>
      <dsp:txXfrm>
        <a:off x="1365274" y="1354623"/>
        <a:ext cx="1231850" cy="1271365"/>
      </dsp:txXfrm>
    </dsp:sp>
    <dsp:sp modelId="{42633D57-2BF1-4347-A4D7-524107D0EC0E}">
      <dsp:nvSpPr>
        <dsp:cNvPr id="0" name=""/>
        <dsp:cNvSpPr/>
      </dsp:nvSpPr>
      <dsp:spPr>
        <a:xfrm>
          <a:off x="1545780" y="111412"/>
          <a:ext cx="870838" cy="5910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ГБОУ 1</a:t>
          </a:r>
        </a:p>
      </dsp:txBody>
      <dsp:txXfrm>
        <a:off x="1673311" y="197971"/>
        <a:ext cx="615776" cy="417945"/>
      </dsp:txXfrm>
    </dsp:sp>
    <dsp:sp modelId="{D62C3AE1-C9C0-474F-955A-2F30C4524707}">
      <dsp:nvSpPr>
        <dsp:cNvPr id="0" name=""/>
        <dsp:cNvSpPr/>
      </dsp:nvSpPr>
      <dsp:spPr>
        <a:xfrm>
          <a:off x="2769800" y="791536"/>
          <a:ext cx="870838" cy="528259"/>
        </a:xfrm>
        <a:prstGeom prst="ellipse">
          <a:avLst/>
        </a:prstGeom>
        <a:solidFill>
          <a:schemeClr val="accent3">
            <a:hueOff val="451767"/>
            <a:satOff val="16667"/>
            <a:lumOff val="-2451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ГБОУ 2</a:t>
          </a:r>
        </a:p>
      </dsp:txBody>
      <dsp:txXfrm>
        <a:off x="2897331" y="868898"/>
        <a:ext cx="615776" cy="373535"/>
      </dsp:txXfrm>
    </dsp:sp>
    <dsp:sp modelId="{B5909A54-E060-4A14-8FCB-323CDD3825F7}">
      <dsp:nvSpPr>
        <dsp:cNvPr id="0" name=""/>
        <dsp:cNvSpPr/>
      </dsp:nvSpPr>
      <dsp:spPr>
        <a:xfrm>
          <a:off x="3045189" y="2004570"/>
          <a:ext cx="870838" cy="587632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ГБУДО </a:t>
          </a:r>
        </a:p>
      </dsp:txBody>
      <dsp:txXfrm>
        <a:off x="3172720" y="2090627"/>
        <a:ext cx="615776" cy="415518"/>
      </dsp:txXfrm>
    </dsp:sp>
    <dsp:sp modelId="{B804DA69-C093-4CE6-966F-2F27062C8089}">
      <dsp:nvSpPr>
        <dsp:cNvPr id="0" name=""/>
        <dsp:cNvSpPr/>
      </dsp:nvSpPr>
      <dsp:spPr>
        <a:xfrm>
          <a:off x="2479192" y="3024007"/>
          <a:ext cx="870838" cy="614289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НОУ</a:t>
          </a:r>
        </a:p>
      </dsp:txBody>
      <dsp:txXfrm>
        <a:off x="2606723" y="3113968"/>
        <a:ext cx="615776" cy="434367"/>
      </dsp:txXfrm>
    </dsp:sp>
    <dsp:sp modelId="{7919B386-68AE-4F98-9F11-9881EB95D8D2}">
      <dsp:nvSpPr>
        <dsp:cNvPr id="0" name=""/>
        <dsp:cNvSpPr/>
      </dsp:nvSpPr>
      <dsp:spPr>
        <a:xfrm>
          <a:off x="858785" y="3110845"/>
          <a:ext cx="870838" cy="612042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Ком. Орг.</a:t>
          </a:r>
        </a:p>
      </dsp:txBody>
      <dsp:txXfrm>
        <a:off x="986316" y="3200476"/>
        <a:ext cx="615776" cy="432780"/>
      </dsp:txXfrm>
    </dsp:sp>
    <dsp:sp modelId="{FD2BEEFF-1F34-4A63-A331-6722458C89E4}">
      <dsp:nvSpPr>
        <dsp:cNvPr id="0" name=""/>
        <dsp:cNvSpPr/>
      </dsp:nvSpPr>
      <dsp:spPr>
        <a:xfrm>
          <a:off x="37520" y="2082358"/>
          <a:ext cx="870838" cy="591359"/>
        </a:xfrm>
        <a:prstGeom prst="ellipse">
          <a:avLst/>
        </a:prstGeom>
        <a:solidFill>
          <a:schemeClr val="accent3">
            <a:hueOff val="2258833"/>
            <a:satOff val="83333"/>
            <a:lumOff val="-1225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>
              <a:solidFill>
                <a:schemeClr val="tx1"/>
              </a:solidFill>
            </a:rPr>
            <a:t>НКО</a:t>
          </a:r>
        </a:p>
      </dsp:txBody>
      <dsp:txXfrm>
        <a:off x="165051" y="2168961"/>
        <a:ext cx="615776" cy="418153"/>
      </dsp:txXfrm>
    </dsp:sp>
    <dsp:sp modelId="{B7F9D3BD-A21A-4C4A-A6DB-07A36E830099}">
      <dsp:nvSpPr>
        <dsp:cNvPr id="0" name=""/>
        <dsp:cNvSpPr/>
      </dsp:nvSpPr>
      <dsp:spPr>
        <a:xfrm>
          <a:off x="307858" y="766215"/>
          <a:ext cx="870838" cy="47376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tx1"/>
              </a:solidFill>
            </a:rPr>
            <a:t>КОУ1</a:t>
          </a:r>
        </a:p>
      </dsp:txBody>
      <dsp:txXfrm>
        <a:off x="435389" y="835596"/>
        <a:ext cx="615776" cy="33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02326-8D38-46BF-A2F5-CB21F5F92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99FF47-BD5D-4E2C-94E0-D9627EF1E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4EEFC-8A9A-411C-A4B0-D8B4397D0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67E88-93D7-4025-A406-7EEE2EBD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D631F7-90C7-4D29-A5C6-E03FA95A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0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C2885-763A-4D4F-84B9-CEB3F02D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AD44EE-7F88-4DFD-8391-C60B7BBF4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E8DF0-0C04-4BFA-9B64-3AFF52BFB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793E5-36BE-4432-8D7B-D461FEAE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0D0CF4-A010-498D-966B-72E607BE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548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79DD4F-6DFD-447A-A300-569ADFC1F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106751-0DDC-40AA-BB44-E08693C63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F497F-C796-4EB1-807C-C412BB33F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888A94-9777-4D51-96C0-38431B3D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FBE08-51E4-4FF4-95BB-A88026F5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92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1422400" y="2101850"/>
            <a:ext cx="5087815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7785" y="2101850"/>
            <a:ext cx="5087815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04FF986-B9B8-4018-9B72-8293B6799E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9F8F1ED-896D-4CFE-873A-2F2193AE60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E1B6A66A-0A19-4454-8CB0-A5A7ECEC81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D06745-5E92-4727-B2E1-68A84AABFB35}" type="slidenum">
              <a:rPr lang="ru-RU" altLang="ru-RU"/>
              <a:pPr>
                <a:defRPr/>
              </a:pPr>
              <a:t>‹#›</a:t>
            </a:fld>
            <a:endParaRPr lang="ru-RU" altLang="ru-RU" sz="1700"/>
          </a:p>
        </p:txBody>
      </p:sp>
    </p:spTree>
    <p:extLst>
      <p:ext uri="{BB962C8B-B14F-4D97-AF65-F5344CB8AC3E}">
        <p14:creationId xmlns:p14="http://schemas.microsoft.com/office/powerpoint/2010/main" val="3268863181"/>
      </p:ext>
    </p:extLst>
  </p:cSld>
  <p:clrMapOvr>
    <a:masterClrMapping/>
  </p:clrMapOvr>
  <p:transition advTm="10000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1_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8382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422400" y="2101850"/>
            <a:ext cx="5087817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97784" y="2101850"/>
            <a:ext cx="5087817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7F0326E-AD6B-4AE7-929F-58CD60759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CD0C021-7997-473A-A45C-8E2B02517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4BB91F3-555A-48E1-BA80-EDC23B4E0E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852C5A-F347-4BE2-9AED-65C278D84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5844144"/>
      </p:ext>
    </p:extLst>
  </p:cSld>
  <p:clrMapOvr>
    <a:masterClrMapping/>
  </p:clrMapOvr>
  <p:transition advTm="10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67F11-B692-4C1B-A1EE-891B3CC5F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5E9F-4643-4538-AB1C-4FAA774D8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8C1277-E965-4F11-B3D2-3FA5CAAE9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D8C09D-CBAC-41FC-AD02-228BEBA8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D42EC2-5314-4CDD-9BB6-DA814C3CB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00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7D715-5073-471C-B3E1-CB233516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CC1153-E2ED-459A-9A9E-C2754C653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28420-C0A9-49AD-BD2D-C93ECBA1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FC8CC-9A4B-42F3-B35E-04DF721C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03E0C0-E9C3-46C4-B10A-D9A7E88F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0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3112D-318C-4BCE-97EA-7917B679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785C43-FF9D-419E-8660-FE75F8D75B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DC6A6-FBC0-4A34-B2FC-E244C0D49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350234-8432-4517-80EC-0E80C3E86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46B5D2-C168-4E98-BF1F-8C1A6EC9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DFE3BE-6CEE-4F35-8160-9DC15E4B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A3A1B-8CE7-4DF2-AA11-4406D0B6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444A9B-4304-4C52-A311-970210DAE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1F1D4C-354F-402E-9B63-F20F75186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A8F217-9115-4631-A98F-F3CD8BE14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349930-E3EB-47F3-90F1-D16214C2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905625-8B5B-45AF-9550-FC080107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08E3FF-B158-4EC5-8642-5E8FE812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D15ACB-C2B5-448A-B547-A2E712A1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3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5EAF2-163A-4511-B5B5-17BCE6B8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9D011F-E8EC-4F30-AFF3-F51F2DCA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86F937-05A4-46CD-8718-BD2607C3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9FE2D0-E1A1-4DC6-9A02-3886B91E8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27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DCAB59-178C-43A4-902A-C2F6030A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46DEB4-0B8D-4AFE-B637-787BD93F0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90EF34-819D-49D1-87D8-E4F5EAAE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4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D4E54-657E-41E2-9365-DD7F445A6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7368B-2A88-441B-8B90-38052310C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B8A590-2D3F-4E9C-BB58-A9E8D68FC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147394-ADAF-4913-9058-C1724CD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D005A1-427B-4840-AA3D-2794A7A5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88A912-F784-49A6-ABC2-02A58242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1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B6982-8D96-4665-A870-5EB0131D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82E18A-E054-4143-8E99-1DC3987E3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232C96-C004-4379-B42C-2D12A9F0B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741C65-B14A-4D8C-BCE5-F58396C28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41D554-4ED5-444A-A45F-716871E1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3F913-3D37-4915-B087-2A2B4FE0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D7FE5-46BC-4F7E-8918-79E60F93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F3E9EA-4A19-4A30-9917-4F5B499D0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53228A-AFA9-4138-8F45-3445E6DA0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06BA2-9058-4809-8C8B-37A902C56DCE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C83B6D-5B86-4BB1-918A-FD45BC644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E1DB80-F767-40FE-B039-A4690916E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68D2A-389C-49C6-8ED0-79FD5DF827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6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93359097" TargetMode="External"/><Relationship Id="rId3" Type="http://schemas.openxmlformats.org/officeDocument/2006/relationships/hyperlink" Target="https://christmas-plus.ru/" TargetMode="External"/><Relationship Id="rId7" Type="http://schemas.openxmlformats.org/officeDocument/2006/relationships/hyperlink" Target="http://www.u-center.info/" TargetMode="External"/><Relationship Id="rId12" Type="http://schemas.openxmlformats.org/officeDocument/2006/relationships/image" Target="../media/image1.jpeg"/><Relationship Id="rId2" Type="http://schemas.openxmlformats.org/officeDocument/2006/relationships/hyperlink" Target="mailto:info@christmas-plus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etodist@christmas-plus.ru" TargetMode="External"/><Relationship Id="rId11" Type="http://schemas.openxmlformats.org/officeDocument/2006/relationships/hyperlink" Target="https://www.facebook.com/profile.php?id=100015105062161" TargetMode="External"/><Relationship Id="rId5" Type="http://schemas.openxmlformats.org/officeDocument/2006/relationships/hyperlink" Target="mailto:orlikova_ek@rambler.ru" TargetMode="External"/><Relationship Id="rId10" Type="http://schemas.openxmlformats.org/officeDocument/2006/relationships/hyperlink" Target="https://vk.com/christmasplus" TargetMode="External"/><Relationship Id="rId4" Type="http://schemas.openxmlformats.org/officeDocument/2006/relationships/hyperlink" Target="https://shop.christmas-plus.ru/" TargetMode="External"/><Relationship Id="rId9" Type="http://schemas.openxmlformats.org/officeDocument/2006/relationships/hyperlink" Target="https://www.facebook.com/groups/823925477691598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christmas-plus.ru" TargetMode="External"/><Relationship Id="rId3" Type="http://schemas.openxmlformats.org/officeDocument/2006/relationships/oleObject" Target="../embeddings/oleObject1.bin"/><Relationship Id="rId7" Type="http://schemas.openxmlformats.org/officeDocument/2006/relationships/hyperlink" Target="mailto:info@christmas-plus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9.png"/><Relationship Id="rId11" Type="http://schemas.openxmlformats.org/officeDocument/2006/relationships/image" Target="../media/image1.jpeg"/><Relationship Id="rId5" Type="http://schemas.openxmlformats.org/officeDocument/2006/relationships/hyperlink" Target="https://shop.christmas-plus.ru/" TargetMode="External"/><Relationship Id="rId10" Type="http://schemas.openxmlformats.org/officeDocument/2006/relationships/hyperlink" Target="u-center.info" TargetMode="External"/><Relationship Id="rId4" Type="http://schemas.openxmlformats.org/officeDocument/2006/relationships/image" Target="../media/image68.emf"/><Relationship Id="rId9" Type="http://schemas.openxmlformats.org/officeDocument/2006/relationships/hyperlink" Target="&#1082;&#1088;&#1080;&#1089;&#1084;&#1072;&#1089;.&#1088;&#1092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7F999708-814C-47E8-B498-BDD96B1CE185}"/>
              </a:ext>
            </a:extLst>
          </p:cNvPr>
          <p:cNvSpPr/>
          <p:nvPr/>
        </p:nvSpPr>
        <p:spPr>
          <a:xfrm>
            <a:off x="166688" y="1357313"/>
            <a:ext cx="11698287" cy="4387850"/>
          </a:xfrm>
          <a:prstGeom prst="parallelogram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215">
              <a:solidFill>
                <a:prstClr val="white"/>
              </a:solidFill>
            </a:endParaRP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C3F7AC21-24B7-401D-8106-0DEE7BCB80CF}"/>
              </a:ext>
            </a:extLst>
          </p:cNvPr>
          <p:cNvSpPr/>
          <p:nvPr/>
        </p:nvSpPr>
        <p:spPr>
          <a:xfrm>
            <a:off x="4895048" y="5357813"/>
            <a:ext cx="5811837" cy="1500187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215">
              <a:solidFill>
                <a:prstClr val="white"/>
              </a:solidFill>
            </a:endParaRPr>
          </a:p>
        </p:txBody>
      </p:sp>
      <p:sp>
        <p:nvSpPr>
          <p:cNvPr id="35844" name="Прямоугольник 1">
            <a:extLst>
              <a:ext uri="{FF2B5EF4-FFF2-40B4-BE49-F238E27FC236}">
                <a16:creationId xmlns:a16="http://schemas.microsoft.com/office/drawing/2014/main" id="{C5769823-AFA5-4CD2-A225-799F21C1A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378" y="5076825"/>
            <a:ext cx="6961188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22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b="1" i="1" dirty="0">
                <a:cs typeface="Arial" panose="020B0604020202020204" pitchFamily="34" charset="0"/>
              </a:rPr>
              <a:t>Орликова Евгения Константиновна</a:t>
            </a:r>
            <a:r>
              <a:rPr lang="ru-RU" altLang="ru-RU" sz="2400" i="1" dirty="0"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2400" i="1" dirty="0">
                <a:cs typeface="Arial" panose="020B0604020202020204" pitchFamily="34" charset="0"/>
              </a:rPr>
              <a:t>в</a:t>
            </a:r>
            <a:r>
              <a:rPr lang="ru-RU" altLang="ru-RU" sz="2400" i="1" dirty="0">
                <a:cs typeface="Arial" panose="020B0604020202020204" pitchFamily="34" charset="0"/>
              </a:rPr>
              <a:t>едущий методист учебного центра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i="1" dirty="0">
                <a:cs typeface="Arial" panose="020B0604020202020204" pitchFamily="34" charset="0"/>
              </a:rPr>
              <a:t>группы компаний «Крисмас», </a:t>
            </a:r>
            <a:r>
              <a:rPr lang="ru-RU" altLang="ru-RU" sz="2400" i="1" dirty="0" err="1">
                <a:cs typeface="Arial" panose="020B0604020202020204" pitchFamily="34" charset="0"/>
              </a:rPr>
              <a:t>к.пед.</a:t>
            </a:r>
            <a:r>
              <a:rPr lang="ru-RU" altLang="ru-RU" sz="2200" i="1" dirty="0" err="1">
                <a:cs typeface="Arial" panose="020B0604020202020204" pitchFamily="34" charset="0"/>
              </a:rPr>
              <a:t>н</a:t>
            </a:r>
            <a:r>
              <a:rPr lang="en-US" altLang="ru-RU" sz="2200" i="1" dirty="0">
                <a:cs typeface="Arial" panose="020B0604020202020204" pitchFamily="34" charset="0"/>
              </a:rPr>
              <a:t>.</a:t>
            </a:r>
            <a:endParaRPr lang="ru-RU" altLang="ru-RU" sz="2200" i="1" dirty="0">
              <a:cs typeface="Arial" panose="020B0604020202020204" pitchFamily="34" charset="0"/>
            </a:endParaRPr>
          </a:p>
        </p:txBody>
      </p:sp>
      <p:sp>
        <p:nvSpPr>
          <p:cNvPr id="35845" name="Прямоугольник 6">
            <a:extLst>
              <a:ext uri="{FF2B5EF4-FFF2-40B4-BE49-F238E27FC236}">
                <a16:creationId xmlns:a16="http://schemas.microsoft.com/office/drawing/2014/main" id="{38D2C960-A473-4F89-B9E4-75A352CBE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4566" y="1584325"/>
            <a:ext cx="99031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 b="1" dirty="0">
                <a:latin typeface="+mn-lt"/>
              </a:rPr>
              <a:t>Экологические исследования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4400" b="1" dirty="0">
                <a:latin typeface="+mn-lt"/>
              </a:rPr>
              <a:t> и практикумы</a:t>
            </a:r>
            <a:endParaRPr lang="ru-RU" sz="4400" b="1" dirty="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4400" b="1" dirty="0">
                <a:latin typeface="+mn-lt"/>
              </a:rPr>
              <a:t>в общем и профессиональном образовании</a:t>
            </a:r>
            <a:endParaRPr lang="ru-RU" altLang="ru-RU" sz="6600" b="1" dirty="0">
              <a:latin typeface="+mn-lt"/>
            </a:endParaRPr>
          </a:p>
        </p:txBody>
      </p:sp>
      <p:sp>
        <p:nvSpPr>
          <p:cNvPr id="23564" name="Прямоугольник 16">
            <a:extLst>
              <a:ext uri="{FF2B5EF4-FFF2-40B4-BE49-F238E27FC236}">
                <a16:creationId xmlns:a16="http://schemas.microsoft.com/office/drawing/2014/main" id="{DF522EEE-40C7-4A27-BE21-FA446E861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96925"/>
            <a:ext cx="11255375" cy="4714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24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Научно-производственное объединение ЗАО «</a:t>
            </a:r>
            <a:r>
              <a:rPr lang="ru-RU" altLang="ru-RU" sz="2462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Крисмас</a:t>
            </a:r>
            <a:r>
              <a:rPr lang="ru-RU" altLang="ru-RU" sz="246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+»</a:t>
            </a:r>
            <a:endParaRPr lang="ru-RU" altLang="ru-RU" sz="2462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7" name="Рисунок 14">
            <a:extLst>
              <a:ext uri="{FF2B5EF4-FFF2-40B4-BE49-F238E27FC236}">
                <a16:creationId xmlns:a16="http://schemas.microsoft.com/office/drawing/2014/main" id="{86AAB7AC-0B60-4F74-93B7-079CCE03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4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1">
            <a:extLst>
              <a:ext uri="{FF2B5EF4-FFF2-40B4-BE49-F238E27FC236}">
                <a16:creationId xmlns:a16="http://schemas.microsoft.com/office/drawing/2014/main" id="{DFBE2250-F672-4A8A-87D1-BF162095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849312"/>
            <a:ext cx="11274425" cy="51911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latin typeface="+mn-lt"/>
              </a:rPr>
              <a:t>Экологический практикум (ЭХБ – экология, химия, биология) (2000 г.)</a:t>
            </a:r>
          </a:p>
        </p:txBody>
      </p:sp>
      <p:pic>
        <p:nvPicPr>
          <p:cNvPr id="44038" name="Рисунок 14">
            <a:extLst>
              <a:ext uri="{FF2B5EF4-FFF2-40B4-BE49-F238E27FC236}">
                <a16:creationId xmlns:a16="http://schemas.microsoft.com/office/drawing/2014/main" id="{3DAD3D77-8D43-4097-A2DA-3B2E0D80F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4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1" descr="Экологический практикум: Учебное пособие с комплектом карт-инструкций.">
            <a:extLst>
              <a:ext uri="{FF2B5EF4-FFF2-40B4-BE49-F238E27FC236}">
                <a16:creationId xmlns:a16="http://schemas.microsoft.com/office/drawing/2014/main" id="{379F8780-A465-4421-AC79-529C73CD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24" y="1532124"/>
            <a:ext cx="1547813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9" descr="http://pimg.mycdn.me/getImage?disableStub=true&amp;type=VIDEO_S_720&amp;url=https%3A%2F%2Fvdp.mycdn.me%2FgetImage%3Fid%3D87448226392%26idx%3D4%26thumbType%3D37%26f%3D1&amp;signatureToken=GXPD7n630PBFt08hadnXUg">
            <a:extLst>
              <a:ext uri="{FF2B5EF4-FFF2-40B4-BE49-F238E27FC236}">
                <a16:creationId xmlns:a16="http://schemas.microsoft.com/office/drawing/2014/main" id="{0C5C711E-0070-42F3-BA8A-CE263BE0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4" y="3912580"/>
            <a:ext cx="5115073" cy="287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Panda\Desktop\ЭХБ 04 новый ЭП.jpg">
            <a:extLst>
              <a:ext uri="{FF2B5EF4-FFF2-40B4-BE49-F238E27FC236}">
                <a16:creationId xmlns:a16="http://schemas.microsoft.com/office/drawing/2014/main" id="{050CDFAD-49F7-43C0-9702-68A678C7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5" y="1259074"/>
            <a:ext cx="16891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Panda\Desktop\ЭХБ 07 новый ЭП.jpg">
            <a:extLst>
              <a:ext uri="{FF2B5EF4-FFF2-40B4-BE49-F238E27FC236}">
                <a16:creationId xmlns:a16="http://schemas.microsoft.com/office/drawing/2014/main" id="{BA8FA5D0-C7D4-4370-A250-A7DD7FF2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43" y="1317601"/>
            <a:ext cx="161131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A79C25C4-EA49-46DF-9A0E-3E249587DEB6}"/>
              </a:ext>
            </a:extLst>
          </p:cNvPr>
          <p:cNvSpPr txBox="1">
            <a:spLocks/>
          </p:cNvSpPr>
          <p:nvPr/>
        </p:nvSpPr>
        <p:spPr bwMode="auto">
          <a:xfrm>
            <a:off x="5991226" y="1435311"/>
            <a:ext cx="5762624" cy="496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/>
          <a:lstStyle/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000" b="1" dirty="0">
                <a:latin typeface="+mn-lt"/>
              </a:rPr>
              <a:t>Класс-комплект для лабораторных работ ЭХБ (экология, химия, биология)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000" dirty="0">
                <a:latin typeface="+mn-lt"/>
              </a:rPr>
              <a:t>Предназначен для проведения лабораторного практикума в средней общеобразовательной школе в рамках современных вариативных базовых программ по химии, биологии, экологии и др. предметов естественнонаучного цикла.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000" dirty="0">
                <a:latin typeface="+mn-lt"/>
              </a:rPr>
              <a:t>Применяется на учебно-материальной базе школьных кабинетов.</a:t>
            </a:r>
          </a:p>
          <a:p>
            <a:pPr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2000" dirty="0">
                <a:latin typeface="+mn-lt"/>
              </a:rPr>
              <a:t>Позволяет проводить 36 опытов и лабораторных работ согласно «Экологическому практикуму».</a:t>
            </a:r>
          </a:p>
          <a:p>
            <a:pPr>
              <a:lnSpc>
                <a:spcPct val="50000"/>
              </a:lnSpc>
              <a:spcBef>
                <a:spcPts val="750"/>
              </a:spcBef>
              <a:defRPr/>
            </a:pPr>
            <a:r>
              <a:rPr lang="ru-RU" sz="2000" dirty="0">
                <a:latin typeface="+mn-lt"/>
              </a:rPr>
              <a:t>Включает:</a:t>
            </a:r>
          </a:p>
          <a:p>
            <a:pPr>
              <a:lnSpc>
                <a:spcPct val="5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 набор учителя;</a:t>
            </a:r>
          </a:p>
          <a:p>
            <a:pPr>
              <a:lnSpc>
                <a:spcPct val="5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 14 наборов учащихся;</a:t>
            </a:r>
          </a:p>
          <a:p>
            <a:pPr>
              <a:lnSpc>
                <a:spcPct val="5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 методические пособия «Экологический практикум»;</a:t>
            </a:r>
          </a:p>
          <a:p>
            <a:pPr>
              <a:lnSpc>
                <a:spcPct val="50000"/>
              </a:lnSpc>
              <a:spcBef>
                <a:spcPts val="750"/>
              </a:spcBef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 дидактический материал «Карты-инструкции» для учащихся</a:t>
            </a:r>
            <a:r>
              <a:rPr lang="ru-RU" sz="1400" dirty="0">
                <a:latin typeface="+mn-lt"/>
              </a:rPr>
              <a:t>.</a:t>
            </a:r>
            <a:endParaRPr lang="ru-RU" altLang="ru-RU" sz="1400" dirty="0">
              <a:latin typeface="+mn-lt"/>
            </a:endParaRPr>
          </a:p>
        </p:txBody>
      </p:sp>
    </p:spTree>
  </p:cSld>
  <p:clrMapOvr>
    <a:masterClrMapping/>
  </p:clrMapOvr>
  <p:transition advTm="10000">
    <p:blind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DC8578E4-85FB-4238-8D00-00EA1A7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889584"/>
            <a:ext cx="11274425" cy="942391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altLang="ru-RU" sz="2800" b="1" dirty="0">
                <a:latin typeface="+mn-lt"/>
              </a:rPr>
              <a:t>Практикум по обнаружению и оценке факторов радиационной и химической опасности (ОБЖ/ФРХО, 2004 г.)</a:t>
            </a:r>
            <a:br>
              <a:rPr lang="ru-RU" altLang="ru-RU" sz="2800" b="1" dirty="0">
                <a:solidFill>
                  <a:srgbClr val="FF0000"/>
                </a:solidFill>
              </a:rPr>
            </a:br>
            <a:endParaRPr lang="ru-RU" altLang="ru-RU" sz="24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2" descr="Учебно-методический комплект «Факторы радиационной и химической опасности» (УМК ФРХО)">
            <a:extLst>
              <a:ext uri="{FF2B5EF4-FFF2-40B4-BE49-F238E27FC236}">
                <a16:creationId xmlns:a16="http://schemas.microsoft.com/office/drawing/2014/main" id="{54E2F5A1-C871-4AD4-9849-683B26F2F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8" y="1831974"/>
            <a:ext cx="3905482" cy="453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Рисунок 14">
            <a:extLst>
              <a:ext uri="{FF2B5EF4-FFF2-40B4-BE49-F238E27FC236}">
                <a16:creationId xmlns:a16="http://schemas.microsoft.com/office/drawing/2014/main" id="{9C8DE96B-D409-436B-86CB-2700D125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10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84E8D2-FBB6-45E6-B15D-56450A63F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97" y="1740536"/>
            <a:ext cx="18732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Учебно-методический комплект «Факторы радиационной и химической опасности» (УМК ФРХО)">
            <a:extLst>
              <a:ext uri="{FF2B5EF4-FFF2-40B4-BE49-F238E27FC236}">
                <a16:creationId xmlns:a16="http://schemas.microsoft.com/office/drawing/2014/main" id="{958E2523-C93A-43B7-8E25-A907AE3E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56" y="4077387"/>
            <a:ext cx="1314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B9AC1C12-14F8-4277-AE2A-3E1BA2DB9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204931"/>
            <a:ext cx="27654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C:\Users\Panda\Desktop\Книги - новый ЭП.jpg">
            <a:extLst>
              <a:ext uri="{FF2B5EF4-FFF2-40B4-BE49-F238E27FC236}">
                <a16:creationId xmlns:a16="http://schemas.microsoft.com/office/drawing/2014/main" id="{2C0408F8-87BD-4294-98BF-BF90714B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869" y="1727200"/>
            <a:ext cx="36750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32F9EF-36EC-4508-835C-771A9BF388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8690" y="4429603"/>
            <a:ext cx="2979273" cy="1965431"/>
          </a:xfrm>
          <a:prstGeom prst="rect">
            <a:avLst/>
          </a:prstGeom>
        </p:spPr>
      </p:pic>
    </p:spTree>
  </p:cSld>
  <p:clrMapOvr>
    <a:masterClrMapping/>
  </p:clrMapOvr>
  <p:transition advTm="10000"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C:\Users\Panda\Desktop\СПЭЛ-У из практикума.jpg">
            <a:extLst>
              <a:ext uri="{FF2B5EF4-FFF2-40B4-BE49-F238E27FC236}">
                <a16:creationId xmlns:a16="http://schemas.microsoft.com/office/drawing/2014/main" id="{E2143597-EF4C-426F-A892-55E4A602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3287713"/>
            <a:ext cx="31686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>
            <a:extLst>
              <a:ext uri="{FF2B5EF4-FFF2-40B4-BE49-F238E27FC236}">
                <a16:creationId xmlns:a16="http://schemas.microsoft.com/office/drawing/2014/main" id="{4D6EDF41-973E-445B-9626-0A686E12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849313"/>
            <a:ext cx="11274425" cy="893762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altLang="ru-RU" sz="3100" b="1" dirty="0">
                <a:latin typeface="+mn-lt"/>
              </a:rPr>
              <a:t>Практикум по оценке качества и безопасности питания </a:t>
            </a:r>
            <a:br>
              <a:rPr lang="ru-RU" altLang="ru-RU" sz="3100" b="1" dirty="0">
                <a:latin typeface="+mn-lt"/>
              </a:rPr>
            </a:br>
            <a:r>
              <a:rPr lang="ru-RU" altLang="ru-RU" sz="3100" b="1" dirty="0">
                <a:latin typeface="+mn-lt"/>
              </a:rPr>
              <a:t>(СПЭЛ-У, технология - 2007 г.)</a:t>
            </a:r>
            <a:br>
              <a:rPr lang="ru-RU" altLang="ru-RU" sz="2800" b="1" dirty="0">
                <a:solidFill>
                  <a:srgbClr val="FF0000"/>
                </a:solidFill>
              </a:rPr>
            </a:br>
            <a:endParaRPr lang="ru-RU" altLang="ru-RU" sz="24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6" name="Рисунок 14">
            <a:extLst>
              <a:ext uri="{FF2B5EF4-FFF2-40B4-BE49-F238E27FC236}">
                <a16:creationId xmlns:a16="http://schemas.microsoft.com/office/drawing/2014/main" id="{A05F30B7-E3F1-44EE-9F2E-E21F2C66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9" descr="https://urteks.ru/uploadedFiles/newsimages/big/wpid-18_59.jpg">
            <a:extLst>
              <a:ext uri="{FF2B5EF4-FFF2-40B4-BE49-F238E27FC236}">
                <a16:creationId xmlns:a16="http://schemas.microsoft.com/office/drawing/2014/main" id="{69EBCA50-5DBB-4B2D-BAEA-40CDD37D8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644650"/>
            <a:ext cx="381635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1" descr="https://pic.rutube.ru/video/c0/38/c0385dfc56cf9904dcf1965374015fe4.jpg">
            <a:extLst>
              <a:ext uri="{FF2B5EF4-FFF2-40B4-BE49-F238E27FC236}">
                <a16:creationId xmlns:a16="http://schemas.microsoft.com/office/drawing/2014/main" id="{B5A470F6-0EA8-471B-A589-406A6C881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276725"/>
            <a:ext cx="381635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Panda\Desktop\Практикум_2.jpg">
            <a:extLst>
              <a:ext uri="{FF2B5EF4-FFF2-40B4-BE49-F238E27FC236}">
                <a16:creationId xmlns:a16="http://schemas.microsoft.com/office/drawing/2014/main" id="{ACBA4458-0EED-4549-85B9-FC23D3B7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1615282"/>
            <a:ext cx="13112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50C078EF-74C3-4B6D-A66A-3A28972CC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1914525"/>
            <a:ext cx="4464050" cy="37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600" b="1" dirty="0"/>
              <a:t>Санитарно-пищевая экспресс-лаборатория СПЭЛ-У</a:t>
            </a:r>
            <a:r>
              <a:rPr lang="en-US" altLang="ru-RU" sz="1600" b="1" dirty="0"/>
              <a:t> </a:t>
            </a:r>
            <a:r>
              <a:rPr lang="ru-RU" altLang="ru-RU" sz="1600" b="1" dirty="0"/>
              <a:t>для оценки качества и безопасности пищевых продуктов. Учебно-методический комплект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1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1500" dirty="0"/>
              <a:t>Позволяет выполнить санитарно-пищевые и гигиенические исследования с использованием полностью готовых тестовых средств на основе прилагаемых руководств: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500" dirty="0"/>
              <a:t> столового инвентаря столовых, буфетов и других пунктов общественного питания;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500" dirty="0"/>
              <a:t> доброкачественности и безопасности продовольственного сырья (мясного, рыбного, молочного, фруктово-овощного и др.), а также мёда;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500" dirty="0"/>
              <a:t> соответствия готовых блюд технологическим требованиям их приготовления.</a:t>
            </a:r>
          </a:p>
        </p:txBody>
      </p:sp>
    </p:spTree>
  </p:cSld>
  <p:clrMapOvr>
    <a:masterClrMapping/>
  </p:clrMapOvr>
  <p:transition advTm="10000">
    <p:blind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Заголовок 1">
            <a:extLst>
              <a:ext uri="{FF2B5EF4-FFF2-40B4-BE49-F238E27FC236}">
                <a16:creationId xmlns:a16="http://schemas.microsoft.com/office/drawing/2014/main" id="{1390DEAD-705C-4B79-ADF6-F6441979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935831"/>
            <a:ext cx="11274425" cy="538956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altLang="ru-RU" sz="3100" b="1" dirty="0">
                <a:latin typeface="+mn-lt"/>
              </a:rPr>
              <a:t>Химико-экологический практикум (1998-…2020…)</a:t>
            </a:r>
            <a:br>
              <a:rPr lang="ru-RU" altLang="ru-RU" sz="2800" b="1" dirty="0">
                <a:solidFill>
                  <a:srgbClr val="FF0000"/>
                </a:solidFill>
              </a:rPr>
            </a:br>
            <a:endParaRPr lang="ru-RU" altLang="ru-RU" sz="24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4" name="Рисунок 14">
            <a:extLst>
              <a:ext uri="{FF2B5EF4-FFF2-40B4-BE49-F238E27FC236}">
                <a16:creationId xmlns:a16="http://schemas.microsoft.com/office/drawing/2014/main" id="{20828A21-2862-4420-AD4B-01922D20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Рисунок 1">
            <a:extLst>
              <a:ext uri="{FF2B5EF4-FFF2-40B4-BE49-F238E27FC236}">
                <a16:creationId xmlns:a16="http://schemas.microsoft.com/office/drawing/2014/main" id="{D36D8DF3-E61F-4804-833F-A63F1C20B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4" y="1295400"/>
            <a:ext cx="4837905" cy="517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25B99D35-7B8F-4CE1-8609-9DD189EC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60901"/>
            <a:ext cx="1727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7351166-2D1E-4CE0-A7DF-5B5A11287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475" y="4067175"/>
            <a:ext cx="18002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Мини-экспресс-лаборатории </a:t>
            </a:r>
          </a:p>
          <a:p>
            <a:pPr algn="ctr"/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«Пчёлка-У/</a:t>
            </a:r>
            <a:r>
              <a:rPr lang="ru-RU" alt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</a:t>
            </a:r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89D23E5C-2359-4727-B363-6873B07E7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5" y="1628775"/>
            <a:ext cx="5040313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1800" b="1" dirty="0">
                <a:latin typeface="+mn-lt"/>
              </a:rPr>
              <a:t>Учебно-методический комплект</a:t>
            </a:r>
            <a:endParaRPr lang="en-US" altLang="ru-RU" sz="1800" b="1" dirty="0">
              <a:latin typeface="+mn-lt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1800" b="1" dirty="0">
                <a:latin typeface="+mn-lt"/>
              </a:rPr>
              <a:t>«Школьная портативная</a:t>
            </a:r>
            <a:endParaRPr lang="en-US" altLang="ru-RU" sz="1800" b="1" dirty="0">
              <a:latin typeface="+mn-lt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1800" b="1" dirty="0">
                <a:latin typeface="+mn-lt"/>
              </a:rPr>
              <a:t>химико-экологическая лаборатория» ШХЭЛ</a:t>
            </a:r>
            <a:endParaRPr lang="ru-RU" altLang="ru-RU" sz="1800" dirty="0">
              <a:latin typeface="+mn-lt"/>
            </a:endParaRPr>
          </a:p>
        </p:txBody>
      </p:sp>
      <p:pic>
        <p:nvPicPr>
          <p:cNvPr id="15" name="Picture 9" descr="C:\Users\Panda\Desktop\Карантин\Новости\Новость ШХЭЛ\ШХЭЛ учителя 02.jpg">
            <a:extLst>
              <a:ext uri="{FF2B5EF4-FFF2-40B4-BE49-F238E27FC236}">
                <a16:creationId xmlns:a16="http://schemas.microsoft.com/office/drawing/2014/main" id="{0383F1A6-1EDB-46D4-B0AE-7A21B42F8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636838"/>
            <a:ext cx="32988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Panda\Desktop\Карантин\Новости\Новость ШХЭЛ\ШХЭЛ ученика 02.jpg">
            <a:extLst>
              <a:ext uri="{FF2B5EF4-FFF2-40B4-BE49-F238E27FC236}">
                <a16:creationId xmlns:a16="http://schemas.microsoft.com/office/drawing/2014/main" id="{8D1DC07D-905A-44AE-9121-2613E261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50" y="2636838"/>
            <a:ext cx="13160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>
            <a:extLst>
              <a:ext uri="{FF2B5EF4-FFF2-40B4-BE49-F238E27FC236}">
                <a16:creationId xmlns:a16="http://schemas.microsoft.com/office/drawing/2014/main" id="{4D09AAB1-2FDC-4799-AE00-B7ED79142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20" y="4966899"/>
            <a:ext cx="1436912" cy="182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:\Users\Panda\Desktop\Карантин\Новости\Новость ШХЭЛ\Коллаж книги учителя ШХЭЛ.jpg">
            <a:extLst>
              <a:ext uri="{FF2B5EF4-FFF2-40B4-BE49-F238E27FC236}">
                <a16:creationId xmlns:a16="http://schemas.microsoft.com/office/drawing/2014/main" id="{36038E46-6E62-443E-ADD1-B4FD5BDE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521200"/>
            <a:ext cx="36718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>
    <p:blind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>
            <a:extLst>
              <a:ext uri="{FF2B5EF4-FFF2-40B4-BE49-F238E27FC236}">
                <a16:creationId xmlns:a16="http://schemas.microsoft.com/office/drawing/2014/main" id="{4967F827-AA8B-40F0-A830-643FBD5CA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7" y="1362884"/>
            <a:ext cx="7777163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Заголовок 1">
            <a:extLst>
              <a:ext uri="{FF2B5EF4-FFF2-40B4-BE49-F238E27FC236}">
                <a16:creationId xmlns:a16="http://schemas.microsoft.com/office/drawing/2014/main" id="{D3FCD097-FCF0-4778-9787-55797C3EE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811617"/>
            <a:ext cx="12087225" cy="593320"/>
          </a:xfrm>
        </p:spPr>
        <p:txBody>
          <a:bodyPr tIns="396000">
            <a:no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Биолого-экологический практикум (исследование водоёмов и почвы, 2008)</a:t>
            </a:r>
            <a:br>
              <a:rPr lang="ru-RU" altLang="ru-RU" sz="2800" b="1" dirty="0">
                <a:latin typeface="+mn-lt"/>
              </a:rPr>
            </a:br>
            <a:endParaRPr lang="ru-RU" altLang="ru-RU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72EEEA70-0789-48E8-A31E-C403B25D0420}"/>
              </a:ext>
            </a:extLst>
          </p:cNvPr>
          <p:cNvSpPr txBox="1">
            <a:spLocks/>
          </p:cNvSpPr>
          <p:nvPr/>
        </p:nvSpPr>
        <p:spPr bwMode="auto">
          <a:xfrm>
            <a:off x="10071100" y="6347634"/>
            <a:ext cx="1873250" cy="39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A50021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ru-RU" sz="2400" b="1" kern="0" dirty="0">
                <a:solidFill>
                  <a:srgbClr val="FF0000"/>
                </a:solidFill>
                <a:latin typeface="+mn-lt"/>
              </a:rPr>
              <a:t>(см. далее</a:t>
            </a:r>
            <a:r>
              <a:rPr lang="ru-RU" sz="2400" b="1" kern="0" baseline="-250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</a:t>
            </a:r>
            <a:r>
              <a:rPr lang="ru-RU" sz="2400" b="1" kern="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)</a:t>
            </a:r>
            <a:endParaRPr lang="ru-RU" sz="2400" kern="0" dirty="0">
              <a:latin typeface="+mn-lt"/>
            </a:endParaRPr>
          </a:p>
        </p:txBody>
      </p:sp>
      <p:pic>
        <p:nvPicPr>
          <p:cNvPr id="47110" name="Рисунок 14">
            <a:extLst>
              <a:ext uri="{FF2B5EF4-FFF2-40B4-BE49-F238E27FC236}">
                <a16:creationId xmlns:a16="http://schemas.microsoft.com/office/drawing/2014/main" id="{1E0374EA-64F0-45A7-A6B9-FC6014AD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7F3EDF-3574-499E-9B12-F045B54110E0}"/>
              </a:ext>
            </a:extLst>
          </p:cNvPr>
          <p:cNvSpPr/>
          <p:nvPr/>
        </p:nvSpPr>
        <p:spPr>
          <a:xfrm>
            <a:off x="4167187" y="1404937"/>
            <a:ext cx="1368425" cy="1624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7111" name="Picture 8" descr="Исследование экологического состояния водных объектов: Руководство по применению ранцевой полевой лаборатории «НКВ-Р»">
            <a:extLst>
              <a:ext uri="{FF2B5EF4-FFF2-40B4-BE49-F238E27FC236}">
                <a16:creationId xmlns:a16="http://schemas.microsoft.com/office/drawing/2014/main" id="{36728640-6822-4905-8119-34FE207B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68" y="1483407"/>
            <a:ext cx="1416694" cy="19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1E4D4-C2DB-4E1E-AE21-6AE513AD1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33" y="4100791"/>
            <a:ext cx="3861524" cy="26413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0873FF-AEDD-4CD3-BF26-767AACD12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60" y="1456420"/>
            <a:ext cx="3500561" cy="2248805"/>
          </a:xfrm>
          <a:prstGeom prst="rect">
            <a:avLst/>
          </a:prstGeom>
        </p:spPr>
      </p:pic>
    </p:spTree>
  </p:cSld>
  <p:clrMapOvr>
    <a:masterClrMapping/>
  </p:clrMapOvr>
  <p:transition advTm="10000">
    <p:blind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2" descr="Изображение выглядит как сидит&#10;&#10;Автоматически созданное описание">
            <a:extLst>
              <a:ext uri="{FF2B5EF4-FFF2-40B4-BE49-F238E27FC236}">
                <a16:creationId xmlns:a16="http://schemas.microsoft.com/office/drawing/2014/main" id="{6898CE48-5B10-4912-8DAC-9931BF83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346559"/>
            <a:ext cx="7475538" cy="549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Текст 3">
            <a:extLst>
              <a:ext uri="{FF2B5EF4-FFF2-40B4-BE49-F238E27FC236}">
                <a16:creationId xmlns:a16="http://schemas.microsoft.com/office/drawing/2014/main" id="{5A35D113-5B2B-4D6D-9C66-C9DA226A0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1306" y="884643"/>
            <a:ext cx="11609388" cy="814388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/>
              <a:t>Практикум по оценке показателей экологического состояния почвы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/>
              <a:t> (с 1995…2013)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altLang="ru-RU" sz="2585" dirty="0"/>
          </a:p>
        </p:txBody>
      </p:sp>
      <p:pic>
        <p:nvPicPr>
          <p:cNvPr id="48133" name="Рисунок 14">
            <a:extLst>
              <a:ext uri="{FF2B5EF4-FFF2-40B4-BE49-F238E27FC236}">
                <a16:creationId xmlns:a16="http://schemas.microsoft.com/office/drawing/2014/main" id="{F664ED39-3E55-4CA5-BFD9-BFA53546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730D58-00C1-4469-B055-B245A197D7D5}"/>
              </a:ext>
            </a:extLst>
          </p:cNvPr>
          <p:cNvSpPr/>
          <p:nvPr/>
        </p:nvSpPr>
        <p:spPr>
          <a:xfrm>
            <a:off x="8832850" y="4824413"/>
            <a:ext cx="2647950" cy="181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8136" name="Picture 8" descr="Оценка экологического состояния почвы. Практическое руководство.">
            <a:extLst>
              <a:ext uri="{FF2B5EF4-FFF2-40B4-BE49-F238E27FC236}">
                <a16:creationId xmlns:a16="http://schemas.microsoft.com/office/drawing/2014/main" id="{FF770AD6-5BEB-428B-8DAD-55624DD8B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" y="1699031"/>
            <a:ext cx="3470275" cy="474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Panda\Desktop\Экотест-2020-К_4.jpg">
            <a:extLst>
              <a:ext uri="{FF2B5EF4-FFF2-40B4-BE49-F238E27FC236}">
                <a16:creationId xmlns:a16="http://schemas.microsoft.com/office/drawing/2014/main" id="{EF200267-3259-44DD-AEE0-106ED1A5E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724400"/>
            <a:ext cx="18557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>
    <p:blind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CA68AA65-755A-42C7-8882-EFE3B351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784630"/>
            <a:ext cx="11274425" cy="920345"/>
          </a:xfrm>
        </p:spPr>
        <p:txBody>
          <a:bodyPr tIns="396000" rtlCol="0">
            <a:normAutofit fontScale="90000"/>
          </a:bodyPr>
          <a:lstStyle/>
          <a:p>
            <a:pPr algn="ctr">
              <a:defRPr/>
            </a:pPr>
            <a:r>
              <a:rPr lang="ru-RU" altLang="ru-RU" sz="3100" b="1" dirty="0">
                <a:latin typeface="+mn-lt"/>
              </a:rPr>
              <a:t>Производственное обучение</a:t>
            </a:r>
            <a:br>
              <a:rPr lang="ru-RU" altLang="ru-RU" sz="3100" b="1" dirty="0">
                <a:latin typeface="+mn-lt"/>
              </a:rPr>
            </a:br>
            <a:r>
              <a:rPr lang="ru-RU" altLang="ru-RU" sz="3100" b="1" dirty="0">
                <a:latin typeface="+mn-lt"/>
              </a:rPr>
              <a:t>(профессиональное образование, предпрофессиональная подготовка)</a:t>
            </a:r>
            <a:br>
              <a:rPr lang="ru-RU" altLang="ru-RU" sz="2800" b="1" u="sng" dirty="0">
                <a:solidFill>
                  <a:srgbClr val="FF0000"/>
                </a:solidFill>
              </a:rPr>
            </a:br>
            <a:endParaRPr lang="ru-RU" altLang="ru-RU" sz="24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Текст 3">
            <a:extLst>
              <a:ext uri="{FF2B5EF4-FFF2-40B4-BE49-F238E27FC236}">
                <a16:creationId xmlns:a16="http://schemas.microsoft.com/office/drawing/2014/main" id="{16A79662-C90E-42F3-873A-84AC5143E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7650" y="1412875"/>
            <a:ext cx="11696700" cy="7207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altLang="ru-RU" sz="1723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2585" b="1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2585" b="1" dirty="0"/>
          </a:p>
        </p:txBody>
      </p:sp>
      <p:sp>
        <p:nvSpPr>
          <p:cNvPr id="51204" name="TextBox 2">
            <a:extLst>
              <a:ext uri="{FF2B5EF4-FFF2-40B4-BE49-F238E27FC236}">
                <a16:creationId xmlns:a16="http://schemas.microsoft.com/office/drawing/2014/main" id="{029DA664-0D38-4051-A390-C10114556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8413" y="1692275"/>
            <a:ext cx="69945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</a:rPr>
              <a:t>Выбор технологий обучения и оборудования в соответствии </a:t>
            </a:r>
            <a:r>
              <a:rPr lang="ru-RU" altLang="ru-RU" sz="2000" b="1" u="sng" dirty="0">
                <a:latin typeface="Times New Roman" panose="02020603050405020304" pitchFamily="18" charset="0"/>
              </a:rPr>
              <a:t>со стандартами образования по направлениям ВПО и СПО</a:t>
            </a:r>
            <a:r>
              <a:rPr lang="ru-RU" altLang="ru-RU" sz="1800" dirty="0">
                <a:latin typeface="Times New Roman" panose="02020603050405020304" pitchFamily="18" charset="0"/>
              </a:rPr>
              <a:t> по специальностям, связанным с </a:t>
            </a:r>
            <a:r>
              <a:rPr lang="ru-RU" altLang="ru-RU" sz="2000" b="1" i="1" dirty="0">
                <a:latin typeface="Times New Roman" panose="02020603050405020304" pitchFamily="18" charset="0"/>
              </a:rPr>
              <a:t>оценкой состояния окружающей среды, химией и аналитической химией, агрохимией, природопользованием, санитарной гигиеной, кулинарией и др.</a:t>
            </a:r>
          </a:p>
        </p:txBody>
      </p:sp>
      <p:pic>
        <p:nvPicPr>
          <p:cNvPr id="51205" name="Рисунок 14">
            <a:extLst>
              <a:ext uri="{FF2B5EF4-FFF2-40B4-BE49-F238E27FC236}">
                <a16:creationId xmlns:a16="http://schemas.microsoft.com/office/drawing/2014/main" id="{5468C003-D1F1-43C0-832B-C18C7BCF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4">
            <a:extLst>
              <a:ext uri="{FF2B5EF4-FFF2-40B4-BE49-F238E27FC236}">
                <a16:creationId xmlns:a16="http://schemas.microsoft.com/office/drawing/2014/main" id="{F418F060-CF87-4657-825B-CF12995B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r="2509"/>
          <a:stretch>
            <a:fillRect/>
          </a:stretch>
        </p:blipFill>
        <p:spPr bwMode="auto">
          <a:xfrm>
            <a:off x="5901951" y="3673888"/>
            <a:ext cx="4748212" cy="298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Заголовок 2">
            <a:extLst>
              <a:ext uri="{FF2B5EF4-FFF2-40B4-BE49-F238E27FC236}">
                <a16:creationId xmlns:a16="http://schemas.microsoft.com/office/drawing/2014/main" id="{839D7F73-F891-4805-9026-CE15C4814332}"/>
              </a:ext>
            </a:extLst>
          </p:cNvPr>
          <p:cNvSpPr txBox="1">
            <a:spLocks/>
          </p:cNvSpPr>
          <p:nvPr/>
        </p:nvSpPr>
        <p:spPr bwMode="auto">
          <a:xfrm>
            <a:off x="407988" y="1771650"/>
            <a:ext cx="46085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Аналитический химический контроль</a:t>
            </a:r>
            <a:br>
              <a:rPr lang="ru-RU" altLang="ru-RU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ru-RU" altLang="ru-RU" sz="20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на предприятиях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2400" dirty="0">
              <a:latin typeface="Calibri Light" panose="020F0302020204030204" pitchFamily="34" charset="0"/>
            </a:endParaRPr>
          </a:p>
        </p:txBody>
      </p:sp>
      <p:sp>
        <p:nvSpPr>
          <p:cNvPr id="51208" name="Заголовок 1">
            <a:extLst>
              <a:ext uri="{FF2B5EF4-FFF2-40B4-BE49-F238E27FC236}">
                <a16:creationId xmlns:a16="http://schemas.microsoft.com/office/drawing/2014/main" id="{C12CABF4-E954-45FE-B916-FA4E5479F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2409825"/>
            <a:ext cx="474821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ru-RU" sz="900" dirty="0">
              <a:cs typeface="Arial" panose="020B0604020202020204" pitchFamily="34" charset="0"/>
            </a:endParaRPr>
          </a:p>
          <a:p>
            <a:pPr lvl="1"/>
            <a:r>
              <a:rPr lang="ru-RU" altLang="ru-RU" sz="2000" dirty="0">
                <a:cs typeface="Arial" panose="020B0604020202020204" pitchFamily="34" charset="0"/>
              </a:rPr>
              <a:t>а</a:t>
            </a:r>
            <a:r>
              <a:rPr lang="ru-RU" altLang="ru-RU" sz="2000" dirty="0"/>
              <a:t>нализ проб воды в процессах водоснабжения, водоотведения, расфасовки;</a:t>
            </a:r>
          </a:p>
          <a:p>
            <a:pPr lvl="1"/>
            <a:r>
              <a:rPr lang="ru-RU" altLang="ru-RU" sz="2000" dirty="0"/>
              <a:t>санитарно-гигиенический контроль;</a:t>
            </a:r>
          </a:p>
          <a:p>
            <a:pPr lvl="1"/>
            <a:r>
              <a:rPr lang="ru-RU" altLang="ru-RU" sz="2000" dirty="0"/>
              <a:t>экологический контроль;</a:t>
            </a:r>
          </a:p>
          <a:p>
            <a:pPr lvl="1"/>
            <a:r>
              <a:rPr lang="ru-RU" altLang="ru-RU" sz="2000" dirty="0"/>
              <a:t>гидрологические исследования в строительстве (оценка агрессивности вод);</a:t>
            </a:r>
          </a:p>
          <a:p>
            <a:pPr lvl="1"/>
            <a:r>
              <a:rPr lang="ru-RU" altLang="ru-RU" sz="2000" dirty="0"/>
              <a:t>профессиональная подготовка специалистов и др.;</a:t>
            </a:r>
          </a:p>
          <a:p>
            <a:pPr lvl="1"/>
            <a:r>
              <a:rPr lang="ru-RU" altLang="ru-RU" sz="2000" dirty="0"/>
              <a:t>контроль атмосферного воздуха и воздуха рабочей зоны.</a:t>
            </a:r>
          </a:p>
        </p:txBody>
      </p:sp>
    </p:spTree>
  </p:cSld>
  <p:clrMapOvr>
    <a:masterClrMapping/>
  </p:clrMapOvr>
  <p:transition advTm="10000"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B2BAF8-0309-4689-B238-06038E667C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80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D51F3-9F71-41FB-B3B7-1A9C68A5DEDC}"/>
              </a:ext>
            </a:extLst>
          </p:cNvPr>
          <p:cNvSpPr txBox="1"/>
          <p:nvPr/>
        </p:nvSpPr>
        <p:spPr>
          <a:xfrm>
            <a:off x="419100" y="813978"/>
            <a:ext cx="11210925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4400" b="1" dirty="0"/>
              <a:t>Повышение эффективности образования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A3C5AAAB-7DA3-43DE-A652-7626BBCE88C6}"/>
              </a:ext>
            </a:extLst>
          </p:cNvPr>
          <p:cNvGraphicFramePr/>
          <p:nvPr/>
        </p:nvGraphicFramePr>
        <p:xfrm>
          <a:off x="266701" y="1617107"/>
          <a:ext cx="11849100" cy="4850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4283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84AAF97-1BCC-49D6-A25E-CA0D596E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780288"/>
            <a:ext cx="11325225" cy="749300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Экономическая обоснованность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075FFD-A654-43D5-86EC-3E9E6A0E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288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262759D8-DBBD-4119-A49F-59A92F2EDFB6}"/>
              </a:ext>
            </a:extLst>
          </p:cNvPr>
          <p:cNvGraphicFramePr/>
          <p:nvPr/>
        </p:nvGraphicFramePr>
        <p:xfrm>
          <a:off x="774699" y="1368128"/>
          <a:ext cx="10179051" cy="548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646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990600"/>
            <a:ext cx="11944350" cy="5770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latin typeface="+mn-lt"/>
                <a:ea typeface="Calibri" pitchFamily="34" charset="0"/>
                <a:cs typeface="Arial" pitchFamily="34" charset="0"/>
              </a:rPr>
              <a:t>ПАРТНЕРСКИЕ ОТНОШЕНИЯ  с  СЕКТОРОМ  РЕАЛЬНОЙ  ЭКОНОМИКИ или почему участвует бизнес?</a:t>
            </a:r>
          </a:p>
        </p:txBody>
      </p:sp>
      <p:sp>
        <p:nvSpPr>
          <p:cNvPr id="6" name="Овал 5"/>
          <p:cNvSpPr/>
          <p:nvPr/>
        </p:nvSpPr>
        <p:spPr>
          <a:xfrm>
            <a:off x="580703" y="1567604"/>
            <a:ext cx="4132386" cy="136874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Производят современное оборудование, материалы и средства обучения</a:t>
            </a:r>
          </a:p>
        </p:txBody>
      </p:sp>
      <p:sp>
        <p:nvSpPr>
          <p:cNvPr id="7" name="Овал 6"/>
          <p:cNvSpPr/>
          <p:nvPr/>
        </p:nvSpPr>
        <p:spPr>
          <a:xfrm>
            <a:off x="7678189" y="1567604"/>
            <a:ext cx="4121653" cy="13687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Сотрудниками  являются люди пришедшие из науки, производства, бизнеса и образования</a:t>
            </a:r>
          </a:p>
        </p:txBody>
      </p:sp>
      <p:sp>
        <p:nvSpPr>
          <p:cNvPr id="8" name="Овал 7"/>
          <p:cNvSpPr/>
          <p:nvPr/>
        </p:nvSpPr>
        <p:spPr>
          <a:xfrm>
            <a:off x="472289" y="4891772"/>
            <a:ext cx="4139876" cy="14658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Отслеживают самые современные тенденции на международном уровне, потребности государства и общества</a:t>
            </a:r>
          </a:p>
        </p:txBody>
      </p:sp>
      <p:sp>
        <p:nvSpPr>
          <p:cNvPr id="9" name="Овал 8"/>
          <p:cNvSpPr/>
          <p:nvPr/>
        </p:nvSpPr>
        <p:spPr>
          <a:xfrm>
            <a:off x="7579837" y="4891772"/>
            <a:ext cx="3814118" cy="140328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Привлекают научных работников, сотрудников ВО, методистов и лучших педагогов практиков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34813" y="2775969"/>
            <a:ext cx="4121653" cy="21158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Создают все необходимое для внедрения инноваций в образовании –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«ГОТОВЫЕ ИЛИ ТИПОВЫЕ РЕШЕНИЯ»: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ТС, ТК,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мини-лаборатории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комплексные решения для создания образовательной среды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4">
            <a:extLst>
              <a:ext uri="{FF2B5EF4-FFF2-40B4-BE49-F238E27FC236}">
                <a16:creationId xmlns:a16="http://schemas.microsoft.com/office/drawing/2014/main" id="{08822B07-2D88-4CDC-B1FC-6192633A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44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72F0E-9E99-4D77-8A66-B93E7A115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82427"/>
            <a:ext cx="12191999" cy="7794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Естественнонаучное образование и вызовы времени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8F0F27B2-245A-4320-985F-3DB044503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117482"/>
              </p:ext>
            </p:extLst>
          </p:nvPr>
        </p:nvGraphicFramePr>
        <p:xfrm>
          <a:off x="190500" y="1561890"/>
          <a:ext cx="11163300" cy="5019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14">
            <a:extLst>
              <a:ext uri="{FF2B5EF4-FFF2-40B4-BE49-F238E27FC236}">
                <a16:creationId xmlns:a16="http://schemas.microsoft.com/office/drawing/2014/main" id="{DD7E6E2F-2D14-4A80-9DB6-6C0913BB6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19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6592"/>
            <a:ext cx="10515600" cy="864096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000" dirty="0"/>
            </a:br>
            <a:r>
              <a:rPr lang="ru-RU" sz="4000" dirty="0">
                <a:latin typeface="+mn-lt"/>
              </a:rPr>
              <a:t>Горизонтальная модель сетевого взаимодействия  (пример)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301998"/>
              </p:ext>
            </p:extLst>
          </p:nvPr>
        </p:nvGraphicFramePr>
        <p:xfrm>
          <a:off x="971500" y="1783263"/>
          <a:ext cx="3962400" cy="3888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Содержимое 20"/>
          <p:cNvSpPr>
            <a:spLocks noGrp="1"/>
          </p:cNvSpPr>
          <p:nvPr>
            <p:ph sz="half" idx="2"/>
          </p:nvPr>
        </p:nvSpPr>
        <p:spPr>
          <a:xfrm>
            <a:off x="5620294" y="1690688"/>
            <a:ext cx="5600206" cy="50405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/>
              <a:t>Разноуровневые сетевые проекты</a:t>
            </a:r>
          </a:p>
          <a:p>
            <a:pPr>
              <a:buNone/>
            </a:pPr>
            <a:endParaRPr lang="ru-RU" sz="1600" dirty="0"/>
          </a:p>
          <a:p>
            <a:pPr>
              <a:buNone/>
            </a:pPr>
            <a:r>
              <a:rPr lang="ru-RU" sz="1600" dirty="0"/>
              <a:t> </a:t>
            </a:r>
          </a:p>
          <a:p>
            <a:pPr>
              <a:buNone/>
            </a:pPr>
            <a:endParaRPr lang="ru-RU" sz="1600" dirty="0"/>
          </a:p>
          <a:p>
            <a:pPr>
              <a:buNone/>
            </a:pPr>
            <a:endParaRPr lang="ru-RU" sz="1600" dirty="0"/>
          </a:p>
          <a:p>
            <a:pPr>
              <a:buNone/>
            </a:pPr>
            <a:endParaRPr lang="ru-RU" sz="16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952700" y="2492896"/>
            <a:ext cx="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3597071" y="3043768"/>
            <a:ext cx="312035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3834124" y="3897052"/>
            <a:ext cx="23402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350090" y="4622355"/>
            <a:ext cx="23402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051788" y="2899752"/>
            <a:ext cx="234026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3287688" y="3789040"/>
            <a:ext cx="23402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461691" y="4626226"/>
            <a:ext cx="156017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564053" y="1988840"/>
            <a:ext cx="1092121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Начальная школа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812198" y="1988840"/>
            <a:ext cx="1482165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r>
              <a:rPr lang="ru-RU" sz="1400" dirty="0">
                <a:solidFill>
                  <a:prstClr val="black"/>
                </a:solidFill>
              </a:rPr>
              <a:t>Основная школа, среднее и старшее звенья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9450376" y="1988840"/>
            <a:ext cx="1326147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</a:rPr>
              <a:t>Среднее профессиональное образование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564052" y="3284984"/>
            <a:ext cx="4212468" cy="129614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black"/>
                </a:solidFill>
              </a:rPr>
              <a:t>Оценка экологического состояния окружающей среды , доброкачественности продуктов питания и санитарного состояния столового инвентаря</a:t>
            </a:r>
          </a:p>
        </p:txBody>
      </p:sp>
      <p:cxnSp>
        <p:nvCxnSpPr>
          <p:cNvPr id="53" name="Прямая соединительная линия 52"/>
          <p:cNvCxnSpPr>
            <a:stCxn id="43" idx="2"/>
          </p:cNvCxnSpPr>
          <p:nvPr/>
        </p:nvCxnSpPr>
        <p:spPr>
          <a:xfrm>
            <a:off x="7110120" y="2852936"/>
            <a:ext cx="312035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endCxn id="51" idx="0"/>
          </p:cNvCxnSpPr>
          <p:nvPr/>
        </p:nvCxnSpPr>
        <p:spPr>
          <a:xfrm>
            <a:off x="8631282" y="2852936"/>
            <a:ext cx="3900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45" idx="2"/>
          </p:cNvCxnSpPr>
          <p:nvPr/>
        </p:nvCxnSpPr>
        <p:spPr>
          <a:xfrm flipH="1">
            <a:off x="9840416" y="2852936"/>
            <a:ext cx="27303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408038" y="4869160"/>
            <a:ext cx="43684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Стрелка вниз 62"/>
          <p:cNvSpPr/>
          <p:nvPr/>
        </p:nvSpPr>
        <p:spPr>
          <a:xfrm>
            <a:off x="8436260" y="4869160"/>
            <a:ext cx="52501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6486044" y="5157192"/>
            <a:ext cx="4290477" cy="1224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Широкий ассортимент учебного оборудования, методическая литература, карты-инструкции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492" y="5671694"/>
            <a:ext cx="1794199" cy="63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4">
            <a:extLst>
              <a:ext uri="{FF2B5EF4-FFF2-40B4-BE49-F238E27FC236}">
                <a16:creationId xmlns:a16="http://schemas.microsoft.com/office/drawing/2014/main" id="{13D63EFB-B346-48D9-9540-046A9283A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7252837-A563-47A7-92BE-1A35410853DE}"/>
              </a:ext>
            </a:extLst>
          </p:cNvPr>
          <p:cNvCxnSpPr/>
          <p:nvPr/>
        </p:nvCxnSpPr>
        <p:spPr>
          <a:xfrm flipV="1">
            <a:off x="1875952" y="4000004"/>
            <a:ext cx="292849" cy="77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857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Объект 6">
            <a:extLst>
              <a:ext uri="{FF2B5EF4-FFF2-40B4-BE49-F238E27FC236}">
                <a16:creationId xmlns:a16="http://schemas.microsoft.com/office/drawing/2014/main" id="{4422D0BB-DBCE-40A9-9D17-43F4A9E063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338" y="4797425"/>
            <a:ext cx="2252662" cy="1968500"/>
          </a:xfrm>
        </p:spPr>
      </p:pic>
      <p:sp>
        <p:nvSpPr>
          <p:cNvPr id="59394" name="Rectangle 2">
            <a:extLst>
              <a:ext uri="{FF2B5EF4-FFF2-40B4-BE49-F238E27FC236}">
                <a16:creationId xmlns:a16="http://schemas.microsoft.com/office/drawing/2014/main" id="{4C11514D-7E32-42A3-B47E-E16AAEDEB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3250" y="838200"/>
            <a:ext cx="8642350" cy="1143000"/>
          </a:xfrm>
        </p:spPr>
        <p:txBody>
          <a:bodyPr/>
          <a:lstStyle/>
          <a:p>
            <a:pPr algn="ctr">
              <a:defRPr/>
            </a:pPr>
            <a:r>
              <a:rPr lang="ru-RU" altLang="ru-RU" sz="3446" b="1" dirty="0">
                <a:solidFill>
                  <a:srgbClr val="0908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потребителей </a:t>
            </a:r>
            <a:br>
              <a:rPr lang="ru-RU" altLang="ru-RU" sz="3446" b="1" dirty="0">
                <a:solidFill>
                  <a:srgbClr val="09080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446" b="1" dirty="0">
                <a:solidFill>
                  <a:srgbClr val="0908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(практикумы, тренинги, стажировки)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D8B1B493-2779-4A87-86D2-2017D1D28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2249488"/>
            <a:ext cx="3384550" cy="43481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7113" indent="-4556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3700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7129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Повышение квалификации и стажировки кадров – потребителей оборудования ЗАО «Крисмас+», в </a:t>
            </a:r>
            <a:r>
              <a:rPr lang="ru-RU" altLang="ru-RU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дистанционного обучения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ru-RU" altLang="ru-RU" sz="1800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Нацеленность на постоянный процесс </a:t>
            </a:r>
            <a:r>
              <a:rPr lang="ru-RU" altLang="ru-RU" sz="18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развития, обновления, модернизации</a:t>
            </a: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 производимой продукции</a:t>
            </a:r>
          </a:p>
        </p:txBody>
      </p:sp>
      <p:pic>
        <p:nvPicPr>
          <p:cNvPr id="54278" name="Рисунок 14">
            <a:extLst>
              <a:ext uri="{FF2B5EF4-FFF2-40B4-BE49-F238E27FC236}">
                <a16:creationId xmlns:a16="http://schemas.microsoft.com/office/drawing/2014/main" id="{75638DB2-27D4-4FAF-96B3-73E27A97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9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Рисунок 10">
            <a:extLst>
              <a:ext uri="{FF2B5EF4-FFF2-40B4-BE49-F238E27FC236}">
                <a16:creationId xmlns:a16="http://schemas.microsoft.com/office/drawing/2014/main" id="{315AE773-5BA2-4A7E-8833-3E35A2146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160588"/>
            <a:ext cx="20875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Рисунок 12">
            <a:extLst>
              <a:ext uri="{FF2B5EF4-FFF2-40B4-BE49-F238E27FC236}">
                <a16:creationId xmlns:a16="http://schemas.microsoft.com/office/drawing/2014/main" id="{C627A06C-64DE-4960-9FD6-47786569B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235200"/>
            <a:ext cx="55308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9450BC-6E67-4D82-9CBB-5F3280224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784493"/>
            <a:ext cx="2711450" cy="1249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5DD3A-FFB2-4A3A-BE2F-5EB334AB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1050"/>
            <a:ext cx="10515600" cy="4159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КОНТАКТЫ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1B7B33F-54F6-4757-AA8D-21647919A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088" y="1341438"/>
            <a:ext cx="6551612" cy="5327650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Административно-коммерческая служба ЗАО «Крисмас+»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191119 Санкт-Петербург, ул. Константина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Заслонова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д. 6.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Тел./факс: (812) 575-54-07, 575-55-43, 575-50-81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8 (800) 302-92-25 (бесплатный звонок по России)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Факс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(812) 325-34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info@christmas-plus.ru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Производственно-лабораторный комплекс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191180 Санкт-Петербург, Наб. реки Фонтанки, д. 102.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Тел.: (812) 575-50-81, 575-57-91</a:t>
            </a: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Официальный сайт компании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https://christmas-plus.ru</a:t>
            </a:r>
            <a:endParaRPr lang="ru-RU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Магазин «Крисмас+» 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https://shop.christmas-plus.ru/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Учебный центр ЗАО «Крисмас+»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Тел. 8 (921) 865-36-30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orlikova_ek@rambler.ru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metodist@christmas-plus.ru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charset="0"/>
              <a:buNone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www.u-center.info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ru-RU" sz="16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9BCC64-372D-4F46-8CE4-762A615EE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8163" y="1268413"/>
            <a:ext cx="5040312" cy="505301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Приглашаем подписаться на наши странички в популярных </a:t>
            </a:r>
            <a:r>
              <a:rPr lang="ru-RU" alt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социальных сетях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чтобы не пропустить акции, скидки, конкурсы и подарки для подписчиков.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Подписывайтесь, мы ждем Вас!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Учебное оборудование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ВКонтакте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b="1" dirty="0">
                <a:solidFill>
                  <a:prstClr val="black"/>
                </a:solidFill>
                <a:latin typeface="Arial" charset="0"/>
                <a:cs typeface="Arial" charset="0"/>
                <a:hlinkClick r:id="rId8"/>
              </a:rPr>
              <a:t>https://vk.com/club93359097</a:t>
            </a:r>
            <a:endParaRPr lang="ru-RU" altLang="ru-RU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Фейсбук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dirty="0">
                <a:solidFill>
                  <a:prstClr val="black"/>
                </a:solidFill>
                <a:latin typeface="Arial" charset="0"/>
                <a:cs typeface="Arial" charset="0"/>
                <a:hlinkClick r:id="rId9"/>
              </a:rPr>
              <a:t>https://www.facebook.com/groups/823925477691598/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Группа компаний «</a:t>
            </a: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Крисмас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»: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ВКонтакте</a:t>
            </a:r>
            <a:r>
              <a:rPr lang="ru-RU" altLang="ru-RU" sz="1800" b="1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b="1" dirty="0">
                <a:solidFill>
                  <a:prstClr val="black"/>
                </a:solidFill>
                <a:latin typeface="Arial" charset="0"/>
                <a:cs typeface="Arial" charset="0"/>
                <a:hlinkClick r:id="rId10"/>
              </a:rPr>
              <a:t>https://vk.com/christmasplus</a:t>
            </a:r>
            <a:endParaRPr lang="ru-RU" altLang="ru-RU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800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Фейсбук</a:t>
            </a:r>
            <a:r>
              <a:rPr lang="ru-RU" altLang="ru-RU" sz="1800" dirty="0">
                <a:solidFill>
                  <a:prstClr val="black"/>
                </a:solidFill>
                <a:latin typeface="Arial" charset="0"/>
                <a:cs typeface="Arial" charset="0"/>
              </a:rPr>
              <a:t>: </a:t>
            </a:r>
            <a:r>
              <a:rPr lang="en-US" altLang="ru-RU" sz="1800" dirty="0">
                <a:solidFill>
                  <a:prstClr val="black"/>
                </a:solidFill>
                <a:latin typeface="Arial" charset="0"/>
                <a:cs typeface="Arial" charset="0"/>
                <a:hlinkClick r:id="rId11"/>
              </a:rPr>
              <a:t>https://www.facebook.com/profile.php?id=100015105062161</a:t>
            </a:r>
            <a:endParaRPr lang="ru-RU" altLang="ru-RU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55301" name="Рисунок 14">
            <a:extLst>
              <a:ext uri="{FF2B5EF4-FFF2-40B4-BE49-F238E27FC236}">
                <a16:creationId xmlns:a16="http://schemas.microsoft.com/office/drawing/2014/main" id="{916408C8-C56C-4946-BC9B-5B97213E7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Прямоугольник 7"/>
          <p:cNvSpPr>
            <a:spLocks noChangeArrowheads="1"/>
          </p:cNvSpPr>
          <p:nvPr/>
        </p:nvSpPr>
        <p:spPr bwMode="auto">
          <a:xfrm>
            <a:off x="5394325" y="47627"/>
            <a:ext cx="6329363" cy="35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5" tIns="51948" rIns="103895" bIns="51948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ПРОИЗВОДСТВО + КОМПЛЕКСНОЕ ОСНАЩЕНИЕ</a:t>
            </a:r>
            <a:r>
              <a:rPr lang="en-US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1029" name="Прямоугольник 8"/>
          <p:cNvSpPr>
            <a:spLocks noChangeArrowheads="1"/>
          </p:cNvSpPr>
          <p:nvPr/>
        </p:nvSpPr>
        <p:spPr bwMode="auto">
          <a:xfrm>
            <a:off x="5394325" y="282576"/>
            <a:ext cx="6329363" cy="35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895" tIns="51948" rIns="103895" bIns="51948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6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601664" y="125413"/>
          <a:ext cx="117792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orelDRAW" r:id="rId3" imgW="1469160" imgH="489960" progId="">
                  <p:embed/>
                </p:oleObj>
              </mc:Choice>
              <mc:Fallback>
                <p:oleObj name="CorelDRAW" r:id="rId3" imgW="1469160" imgH="489960" progId="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4" y="125413"/>
                        <a:ext cx="1177925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Рисунок 1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8043" y="2469031"/>
            <a:ext cx="7121125" cy="235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Прямоугольник 13"/>
          <p:cNvSpPr>
            <a:spLocks noChangeArrowheads="1"/>
          </p:cNvSpPr>
          <p:nvPr/>
        </p:nvSpPr>
        <p:spPr bwMode="auto">
          <a:xfrm>
            <a:off x="531448" y="4938082"/>
            <a:ext cx="11152553" cy="150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3895" tIns="51948" rIns="103895" bIns="51948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667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8 (800) 302-92-25 (бесплатно по РФ)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533" b="1" i="1" u="sng" dirty="0">
              <a:solidFill>
                <a:srgbClr val="00B050"/>
              </a:solidFill>
              <a:latin typeface="Arial" charset="0"/>
              <a:cs typeface="Times New Roman" pitchFamily="18" charset="0"/>
              <a:hlinkClick r:id="rId7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667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7"/>
              </a:rPr>
              <a:t>info@christmas-plus.ru</a:t>
            </a:r>
            <a:endParaRPr lang="ru-RU" altLang="ru-RU" sz="2667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533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667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8" action="ppaction://hlinkfile"/>
              </a:rPr>
              <a:t>christmas-plus.ru</a:t>
            </a:r>
            <a:r>
              <a:rPr lang="ru-RU" altLang="ru-RU" sz="2667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ru-RU" altLang="ru-RU" sz="2667" b="1" i="1" u="sng" dirty="0" err="1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9" action="ppaction://hlinkfile"/>
              </a:rPr>
              <a:t>крисмас.рф</a:t>
            </a:r>
            <a:r>
              <a:rPr lang="ru-RU" altLang="ru-RU" sz="2667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US" altLang="ru-RU" sz="2667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10" action="ppaction://hlinkfile"/>
              </a:rPr>
              <a:t>u-center.info</a:t>
            </a:r>
            <a:endParaRPr lang="ru-RU" altLang="ru-RU" sz="2667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0" name="Рисунок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562"/>
            <a:ext cx="12192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CD0977E7-CEA7-4F8D-89E4-3A4D5E745EC2}"/>
              </a:ext>
            </a:extLst>
          </p:cNvPr>
          <p:cNvSpPr/>
          <p:nvPr/>
        </p:nvSpPr>
        <p:spPr>
          <a:xfrm>
            <a:off x="2229473" y="934063"/>
            <a:ext cx="7165975" cy="1500187"/>
          </a:xfrm>
          <a:prstGeom prst="parallelogram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ru-RU" sz="2267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68B002-E83E-4FA1-A707-2E45C955E8EC}"/>
              </a:ext>
            </a:extLst>
          </p:cNvPr>
          <p:cNvSpPr/>
          <p:nvPr/>
        </p:nvSpPr>
        <p:spPr>
          <a:xfrm>
            <a:off x="1194559" y="1202104"/>
            <a:ext cx="9221788" cy="769441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>
              <a:defRPr/>
            </a:pPr>
            <a:r>
              <a:rPr lang="ru-RU" sz="4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 advClick="0" advTm="1563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32B15C6-C28B-4745-8B65-7DF49C10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" y="1278676"/>
            <a:ext cx="4293393" cy="327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0D8081C-F6D6-4FCB-A694-146F3E83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110511"/>
            <a:ext cx="7138987" cy="555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Заголовок 1">
            <a:extLst>
              <a:ext uri="{FF2B5EF4-FFF2-40B4-BE49-F238E27FC236}">
                <a16:creationId xmlns:a16="http://schemas.microsoft.com/office/drawing/2014/main" id="{A432CCC4-F764-4308-BAF8-33692C9C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3" y="828676"/>
            <a:ext cx="11916000" cy="900000"/>
          </a:xfrm>
        </p:spPr>
        <p:txBody>
          <a:bodyPr tIns="39600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altLang="ru-RU" sz="3200" b="1" dirty="0">
                <a:latin typeface="+mn-lt"/>
              </a:rPr>
              <a:t>Практикум по экологии и различные прикладные направления</a:t>
            </a:r>
            <a:br>
              <a:rPr lang="en-US" altLang="ru-RU" sz="3200" b="1" dirty="0">
                <a:latin typeface="+mn-lt"/>
              </a:rPr>
            </a:br>
            <a:r>
              <a:rPr lang="ru-RU" altLang="ru-RU" sz="3200" b="1" dirty="0">
                <a:latin typeface="+mn-lt"/>
              </a:rPr>
              <a:t> (с 1995 г.) </a:t>
            </a:r>
            <a:br>
              <a:rPr lang="ru-RU" altLang="ru-RU" sz="3200" b="1" dirty="0">
                <a:latin typeface="+mn-lt"/>
              </a:rPr>
            </a:br>
            <a:endParaRPr lang="ru-RU" altLang="ru-RU" sz="32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1991" name="Рисунок 14">
            <a:extLst>
              <a:ext uri="{FF2B5EF4-FFF2-40B4-BE49-F238E27FC236}">
                <a16:creationId xmlns:a16="http://schemas.microsoft.com/office/drawing/2014/main" id="{40F213E5-E4B8-409E-81B1-FCCB633E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4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B757D1-A585-4904-A858-2B8E122ED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21" y="4556402"/>
            <a:ext cx="3852862" cy="2253489"/>
          </a:xfrm>
          <a:prstGeom prst="rect">
            <a:avLst/>
          </a:prstGeom>
        </p:spPr>
      </p:pic>
    </p:spTree>
  </p:cSld>
  <p:clrMapOvr>
    <a:masterClrMapping/>
  </p:clrMapOvr>
  <p:transition advTm="10000">
    <p:blind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8">
            <a:extLst>
              <a:ext uri="{FF2B5EF4-FFF2-40B4-BE49-F238E27FC236}">
                <a16:creationId xmlns:a16="http://schemas.microsoft.com/office/drawing/2014/main" id="{3E286375-E67B-49DC-BF0B-94F1BDBF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306513"/>
            <a:ext cx="26733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3265B2-4A04-449A-93AA-2C9F5899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8200"/>
            <a:ext cx="11633200" cy="542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3200" b="1" dirty="0">
                <a:latin typeface="+mn-lt"/>
                <a:cs typeface="Arial" panose="020B0604020202020204" pitchFamily="34" charset="0"/>
              </a:rPr>
              <a:t>Мини-экспресс-лаборатории «Пчёлка-У»</a:t>
            </a:r>
            <a:endParaRPr lang="ru-RU" sz="3200" dirty="0">
              <a:latin typeface="+mn-lt"/>
            </a:endParaRPr>
          </a:p>
        </p:txBody>
      </p:sp>
      <p:pic>
        <p:nvPicPr>
          <p:cNvPr id="43012" name="Рисунок 14">
            <a:extLst>
              <a:ext uri="{FF2B5EF4-FFF2-40B4-BE49-F238E27FC236}">
                <a16:creationId xmlns:a16="http://schemas.microsoft.com/office/drawing/2014/main" id="{589B2ABF-5A4B-43C5-8464-663DF6C94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6">
            <a:extLst>
              <a:ext uri="{FF2B5EF4-FFF2-40B4-BE49-F238E27FC236}">
                <a16:creationId xmlns:a16="http://schemas.microsoft.com/office/drawing/2014/main" id="{07C5E552-0AC9-40BB-A2EF-ABFD4C05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581150"/>
            <a:ext cx="2525712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Рисунок 10">
            <a:extLst>
              <a:ext uri="{FF2B5EF4-FFF2-40B4-BE49-F238E27FC236}">
                <a16:creationId xmlns:a16="http://schemas.microsoft.com/office/drawing/2014/main" id="{954F5481-AF76-4AE5-B340-84040747D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1422400"/>
            <a:ext cx="28289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Рисунок 12">
            <a:extLst>
              <a:ext uri="{FF2B5EF4-FFF2-40B4-BE49-F238E27FC236}">
                <a16:creationId xmlns:a16="http://schemas.microsoft.com/office/drawing/2014/main" id="{49DE53C0-E814-4BB4-BDD9-0D1AD316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5" y="2953382"/>
            <a:ext cx="259080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F45D2F8E-BBD2-4824-9B39-67F647317C93}"/>
              </a:ext>
            </a:extLst>
          </p:cNvPr>
          <p:cNvSpPr/>
          <p:nvPr/>
        </p:nvSpPr>
        <p:spPr>
          <a:xfrm>
            <a:off x="638175" y="5491163"/>
            <a:ext cx="1933575" cy="1089025"/>
          </a:xfrm>
          <a:prstGeom prst="wedgeRectCallout">
            <a:avLst>
              <a:gd name="adj1" fmla="val 14620"/>
              <a:gd name="adj2" fmla="val -87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Базовая </a:t>
            </a:r>
            <a:r>
              <a:rPr lang="ru-RU" sz="2000" dirty="0"/>
              <a:t>модификация «Пчёлка-У»</a:t>
            </a:r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id="{04861C2B-884E-4E08-AEE4-3D0E29A6E673}"/>
              </a:ext>
            </a:extLst>
          </p:cNvPr>
          <p:cNvSpPr/>
          <p:nvPr/>
        </p:nvSpPr>
        <p:spPr>
          <a:xfrm>
            <a:off x="3500438" y="5641975"/>
            <a:ext cx="1933575" cy="938213"/>
          </a:xfrm>
          <a:prstGeom prst="wedgeRectCallout">
            <a:avLst>
              <a:gd name="adj1" fmla="val -15580"/>
              <a:gd name="adj2" fmla="val -68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«Пчёлка-У/</a:t>
            </a:r>
            <a:r>
              <a:rPr lang="ru-RU" dirty="0" err="1"/>
              <a:t>био</a:t>
            </a:r>
            <a:r>
              <a:rPr lang="ru-RU" dirty="0"/>
              <a:t>»</a:t>
            </a:r>
          </a:p>
        </p:txBody>
      </p: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id="{6BD816A4-5F37-47E3-904B-320162B65E77}"/>
              </a:ext>
            </a:extLst>
          </p:cNvPr>
          <p:cNvSpPr/>
          <p:nvPr/>
        </p:nvSpPr>
        <p:spPr>
          <a:xfrm>
            <a:off x="6757988" y="5641975"/>
            <a:ext cx="2062162" cy="938213"/>
          </a:xfrm>
          <a:prstGeom prst="wedgeRectCallout">
            <a:avLst>
              <a:gd name="adj1" fmla="val -7433"/>
              <a:gd name="adj2" fmla="val -105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«</a:t>
            </a:r>
            <a:r>
              <a:rPr lang="ru-RU" dirty="0" err="1"/>
              <a:t>Пчёлка-У</a:t>
            </a:r>
            <a:r>
              <a:rPr lang="ru-RU" dirty="0"/>
              <a:t>/почва»</a:t>
            </a:r>
          </a:p>
        </p:txBody>
      </p:sp>
      <p:sp>
        <p:nvSpPr>
          <p:cNvPr id="17" name="Облачко с текстом: прямоугольное 16">
            <a:extLst>
              <a:ext uri="{FF2B5EF4-FFF2-40B4-BE49-F238E27FC236}">
                <a16:creationId xmlns:a16="http://schemas.microsoft.com/office/drawing/2014/main" id="{1DC48778-9C14-4F7B-B775-5D8549449799}"/>
              </a:ext>
            </a:extLst>
          </p:cNvPr>
          <p:cNvSpPr/>
          <p:nvPr/>
        </p:nvSpPr>
        <p:spPr>
          <a:xfrm>
            <a:off x="9515475" y="1684338"/>
            <a:ext cx="2047875" cy="91757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«Пчёлка-У/</a:t>
            </a:r>
            <a:r>
              <a:rPr lang="ru-RU" dirty="0" err="1"/>
              <a:t>хим</a:t>
            </a:r>
            <a:r>
              <a:rPr lang="ru-RU" dirty="0"/>
              <a:t>»</a:t>
            </a:r>
          </a:p>
        </p:txBody>
      </p:sp>
    </p:spTree>
  </p:cSld>
  <p:clrMapOvr>
    <a:masterClrMapping/>
  </p:clrMapOvr>
  <p:transition advTm="10000">
    <p:blind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:a16="http://schemas.microsoft.com/office/drawing/2014/main" id="{3541F2CC-3991-455D-B7BF-44ECD1911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809625"/>
            <a:ext cx="11522075" cy="963613"/>
          </a:xfrm>
        </p:spPr>
        <p:txBody>
          <a:bodyPr/>
          <a:lstStyle/>
          <a:p>
            <a:pPr algn="ctr">
              <a:defRPr/>
            </a:pPr>
            <a:r>
              <a:rPr lang="ru-RU" altLang="ru-RU" sz="2954" b="1" dirty="0">
                <a:latin typeface="Arial" panose="020B0604020202020204" pitchFamily="34" charset="0"/>
                <a:cs typeface="Arial" panose="020B0604020202020204" pitchFamily="34" charset="0"/>
              </a:rPr>
              <a:t>Объекты (природные и техногенные комплексы)</a:t>
            </a:r>
            <a:br>
              <a:rPr lang="ru-RU" altLang="ru-RU" sz="2954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954" b="1" dirty="0">
                <a:latin typeface="Arial" panose="020B0604020202020204" pitchFamily="34" charset="0"/>
                <a:cs typeface="Arial" panose="020B0604020202020204" pitchFamily="34" charset="0"/>
              </a:rPr>
              <a:t>при учебных экологических и проектных исследованиях</a:t>
            </a:r>
          </a:p>
        </p:txBody>
      </p:sp>
      <p:sp>
        <p:nvSpPr>
          <p:cNvPr id="38915" name="Текст 3">
            <a:extLst>
              <a:ext uri="{FF2B5EF4-FFF2-40B4-BE49-F238E27FC236}">
                <a16:creationId xmlns:a16="http://schemas.microsoft.com/office/drawing/2014/main" id="{78B9DB42-ACB0-4018-A0EB-5CD9955743E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36550" y="1860550"/>
            <a:ext cx="11591925" cy="4160838"/>
          </a:xfrm>
        </p:spPr>
        <p:txBody>
          <a:bodyPr/>
          <a:lstStyle/>
          <a:p>
            <a:pPr>
              <a:spcBef>
                <a:spcPts val="738"/>
              </a:spcBef>
            </a:pPr>
            <a:r>
              <a:rPr lang="ru-RU" altLang="ru-RU" sz="2200"/>
              <a:t>ООПТ, парки, лесопарки (вкл. водоёмы, воздушную среду, почвы, уникальные объекты и ландшафты;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местообитания сообществ и ресурсные факторы их обеспечения;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зоны – промышленные, санитарно-защитные, селитебные, жилые, агропромышленные и др. 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объекты транспортной инфраструктуры и транспорта, промышленности;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разнообразные модельные и реальные образцы загрязнений и природных сред;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функционирование инженерных систем и устройств очистки и кондиционирования воды, воздуха;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объекты строительства, животноводства, общественного питания;</a:t>
            </a:r>
          </a:p>
          <a:p>
            <a:pPr>
              <a:spcBef>
                <a:spcPts val="738"/>
              </a:spcBef>
            </a:pPr>
            <a:r>
              <a:rPr lang="ru-RU" altLang="ru-RU" sz="2200"/>
              <a:t>учебная работа и общественный контроль: соблюдение факторов и правил санитарного, ветеринарно-санитарного, строительного, природоохранного и т.п. законодательства.</a:t>
            </a:r>
          </a:p>
        </p:txBody>
      </p:sp>
      <p:pic>
        <p:nvPicPr>
          <p:cNvPr id="38916" name="Рисунок 14">
            <a:extLst>
              <a:ext uri="{FF2B5EF4-FFF2-40B4-BE49-F238E27FC236}">
                <a16:creationId xmlns:a16="http://schemas.microsoft.com/office/drawing/2014/main" id="{80FC651B-3189-48A9-9D3B-0B8ADB6F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4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>
    <p:blind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E26F08DC-DAB3-4A8E-8170-9ED65311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956631"/>
            <a:ext cx="11952258" cy="61264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/>
              <a:t>Готовые решения для педагогов всех уровней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3F0DE-4512-4CFD-B9BF-BDA9DF22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4F1D6D-DB12-44FA-9A63-78BAA9684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85" y="1927358"/>
            <a:ext cx="5023715" cy="21302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1BBD678-1BD1-4E15-9F91-38A4B396A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720" y="4603882"/>
            <a:ext cx="3043784" cy="21160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9B8868-362E-452B-A98F-AD3EBAD7E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510" y="1927358"/>
            <a:ext cx="3345427" cy="3439753"/>
          </a:xfrm>
          <a:prstGeom prst="rect">
            <a:avLst/>
          </a:prstGeom>
        </p:spPr>
      </p:pic>
      <p:sp>
        <p:nvSpPr>
          <p:cNvPr id="18" name="Облачко с текстом: прямоугольное 17">
            <a:extLst>
              <a:ext uri="{FF2B5EF4-FFF2-40B4-BE49-F238E27FC236}">
                <a16:creationId xmlns:a16="http://schemas.microsoft.com/office/drawing/2014/main" id="{073CE6D3-9BA5-4B0E-9388-330E96C74767}"/>
              </a:ext>
            </a:extLst>
          </p:cNvPr>
          <p:cNvSpPr/>
          <p:nvPr/>
        </p:nvSpPr>
        <p:spPr>
          <a:xfrm>
            <a:off x="419100" y="4294319"/>
            <a:ext cx="2260725" cy="2198556"/>
          </a:xfrm>
          <a:prstGeom prst="wedgeRectCallout">
            <a:avLst>
              <a:gd name="adj1" fmla="val 35396"/>
              <a:gd name="adj2" fmla="val -67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Учебно-методические пособия, дидактические и инструктивные материалы</a:t>
            </a:r>
          </a:p>
        </p:txBody>
      </p:sp>
      <p:sp>
        <p:nvSpPr>
          <p:cNvPr id="19" name="Облачко с текстом: прямоугольное 18">
            <a:extLst>
              <a:ext uri="{FF2B5EF4-FFF2-40B4-BE49-F238E27FC236}">
                <a16:creationId xmlns:a16="http://schemas.microsoft.com/office/drawing/2014/main" id="{20334163-1764-4737-AAAB-EF45136E0EEC}"/>
              </a:ext>
            </a:extLst>
          </p:cNvPr>
          <p:cNvSpPr/>
          <p:nvPr/>
        </p:nvSpPr>
        <p:spPr>
          <a:xfrm>
            <a:off x="5038725" y="3152775"/>
            <a:ext cx="2009775" cy="904874"/>
          </a:xfrm>
          <a:prstGeom prst="wedgeRectCallout">
            <a:avLst>
              <a:gd name="adj1" fmla="val -51165"/>
              <a:gd name="adj2" fmla="val 107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Посуда и принадлежности</a:t>
            </a:r>
          </a:p>
        </p:txBody>
      </p:sp>
      <p:sp>
        <p:nvSpPr>
          <p:cNvPr id="20" name="Облачко с текстом: прямоугольное 19">
            <a:extLst>
              <a:ext uri="{FF2B5EF4-FFF2-40B4-BE49-F238E27FC236}">
                <a16:creationId xmlns:a16="http://schemas.microsoft.com/office/drawing/2014/main" id="{3646D8DD-8469-4B71-82DE-8D19F184551D}"/>
              </a:ext>
            </a:extLst>
          </p:cNvPr>
          <p:cNvSpPr/>
          <p:nvPr/>
        </p:nvSpPr>
        <p:spPr>
          <a:xfrm>
            <a:off x="7486650" y="5667375"/>
            <a:ext cx="3867149" cy="612648"/>
          </a:xfrm>
          <a:prstGeom prst="wedgeRectCallout">
            <a:avLst>
              <a:gd name="adj1" fmla="val -9749"/>
              <a:gd name="adj2" fmla="val -110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Химические растворы и реагенты, тестовые средства</a:t>
            </a:r>
          </a:p>
        </p:txBody>
      </p:sp>
      <p:pic>
        <p:nvPicPr>
          <p:cNvPr id="21" name="Рисунок 14">
            <a:extLst>
              <a:ext uri="{FF2B5EF4-FFF2-40B4-BE49-F238E27FC236}">
                <a16:creationId xmlns:a16="http://schemas.microsoft.com/office/drawing/2014/main" id="{FE661A9A-F3B6-4C32-A910-9792F2A2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61"/>
            <a:ext cx="1219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170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BEB9AEFC-B39E-440E-8C2F-5958D619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077" y="809625"/>
            <a:ext cx="6572249" cy="7802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НАЗНАЧЕНИЕ</a:t>
            </a: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54E9483-EC0B-4757-9240-9752F8D930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19577" y="979487"/>
          <a:ext cx="7772399" cy="5619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Текст 11">
            <a:extLst>
              <a:ext uri="{FF2B5EF4-FFF2-40B4-BE49-F238E27FC236}">
                <a16:creationId xmlns:a16="http://schemas.microsoft.com/office/drawing/2014/main" id="{F79A71D4-C988-4278-B7FE-D704280BC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2425" y="1857375"/>
            <a:ext cx="3752851" cy="4302124"/>
          </a:xfrm>
        </p:spPr>
        <p:txBody>
          <a:bodyPr>
            <a:normAutofit fontScale="70000" lnSpcReduction="20000"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3333" dirty="0"/>
              <a:t>Натурные демонстрационные опыты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3333" dirty="0"/>
              <a:t>Лабораторные и проектно-исследовательские работы обучающихся 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3333" dirty="0"/>
              <a:t>Полевой экологический практикум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ru-RU" sz="3333" dirty="0"/>
              <a:t>Тематические (экологические) лагерные разновозрастные смены в летнее каникулярное время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B6BB9A-D74B-4A14-852B-E8A3773C008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495"/>
            <a:ext cx="12192000" cy="7802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8342AA-C01D-4DB7-874B-0D2ABEDB2C3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2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23A72-DE5D-4BF4-95EE-A9491930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781297"/>
            <a:ext cx="12087225" cy="51410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Комплексное </a:t>
            </a:r>
            <a:r>
              <a:rPr lang="ru-RU" sz="2400" b="1" dirty="0">
                <a:latin typeface="+mn-lt"/>
              </a:rPr>
              <a:t>образовательное </a:t>
            </a:r>
            <a:r>
              <a:rPr lang="en-US" sz="2400" b="1" dirty="0">
                <a:latin typeface="+mn-lt"/>
              </a:rPr>
              <a:t>решение</a:t>
            </a:r>
            <a:r>
              <a:rPr lang="ru-RU" sz="2400" b="1" dirty="0">
                <a:latin typeface="+mn-lt"/>
              </a:rPr>
              <a:t> «Экологические эксперименты и практикумы»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00E9E90-90DA-4361-A950-FCB5AD98D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81100"/>
            <a:ext cx="10111080" cy="5562600"/>
          </a:xfrm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id="{86D5F11A-C718-46DF-B4EE-3F11B140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4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64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A2788F6-5E83-4D6D-8591-281227621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49548"/>
            <a:ext cx="8220075" cy="563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Заголовок 1">
            <a:extLst>
              <a:ext uri="{FF2B5EF4-FFF2-40B4-BE49-F238E27FC236}">
                <a16:creationId xmlns:a16="http://schemas.microsoft.com/office/drawing/2014/main" id="{5CD900FC-513D-4966-91F8-944C2226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784630"/>
            <a:ext cx="11274425" cy="772708"/>
          </a:xfrm>
        </p:spPr>
        <p:txBody>
          <a:bodyPr tIns="360000" rtlCol="0"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altLang="ru-RU" sz="3600" b="1" dirty="0">
                <a:latin typeface="+mn-lt"/>
              </a:rPr>
              <a:t>Практикум (система занятий) с дошкольниками</a:t>
            </a:r>
            <a:br>
              <a:rPr lang="ru-RU" altLang="ru-RU" sz="3600" b="1" dirty="0">
                <a:latin typeface="+mn-lt"/>
              </a:rPr>
            </a:br>
            <a:r>
              <a:rPr lang="ru-RU" altLang="ru-RU" sz="3600" b="1" dirty="0">
                <a:latin typeface="+mn-lt"/>
              </a:rPr>
              <a:t> и учащимися начальной школы (2014-2018 гг.)</a:t>
            </a:r>
            <a:br>
              <a:rPr lang="ru-RU" altLang="ru-RU" sz="2800" b="1" dirty="0">
                <a:solidFill>
                  <a:srgbClr val="FF0000"/>
                </a:solidFill>
              </a:rPr>
            </a:br>
            <a:endParaRPr lang="ru-RU" altLang="ru-RU" sz="24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8" name="Объект 12">
            <a:extLst>
              <a:ext uri="{FF2B5EF4-FFF2-40B4-BE49-F238E27FC236}">
                <a16:creationId xmlns:a16="http://schemas.microsoft.com/office/drawing/2014/main" id="{C1E3F127-E0E3-48F6-B29B-5C6BF83C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563">
            <a:off x="493297" y="1846165"/>
            <a:ext cx="1229042" cy="166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Объект 10">
            <a:extLst>
              <a:ext uri="{FF2B5EF4-FFF2-40B4-BE49-F238E27FC236}">
                <a16:creationId xmlns:a16="http://schemas.microsoft.com/office/drawing/2014/main" id="{41994FC0-C61C-42E6-9544-92A3FD43D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9734">
            <a:off x="1920841" y="1999766"/>
            <a:ext cx="1213085" cy="163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Рисунок 14">
            <a:extLst>
              <a:ext uri="{FF2B5EF4-FFF2-40B4-BE49-F238E27FC236}">
                <a16:creationId xmlns:a16="http://schemas.microsoft.com/office/drawing/2014/main" id="{25ED14DA-3BC6-410E-8AD6-B65E4A68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"/>
            <a:ext cx="1219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>
            <a:extLst>
              <a:ext uri="{FF2B5EF4-FFF2-40B4-BE49-F238E27FC236}">
                <a16:creationId xmlns:a16="http://schemas.microsoft.com/office/drawing/2014/main" id="{C24ACBA4-A784-4D6F-85C9-FDE7CEF3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528781"/>
            <a:ext cx="5842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D4FBF-43CF-4B2B-B66F-2A927A96F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14" y="3867327"/>
            <a:ext cx="3498035" cy="2712343"/>
          </a:xfrm>
          <a:prstGeom prst="rect">
            <a:avLst/>
          </a:prstGeom>
        </p:spPr>
      </p:pic>
    </p:spTree>
  </p:cSld>
  <p:clrMapOvr>
    <a:masterClrMapping/>
  </p:clrMapOvr>
  <p:transition advTm="10000">
    <p:blinds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1226</Words>
  <Application>Microsoft Office PowerPoint</Application>
  <PresentationFormat>Широкоэкранный</PresentationFormat>
  <Paragraphs>166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Презентация PowerPoint</vt:lpstr>
      <vt:lpstr>Естественнонаучное образование и вызовы времени</vt:lpstr>
      <vt:lpstr>Практикум по экологии и различные прикладные направления  (с 1995 г.)  </vt:lpstr>
      <vt:lpstr>Мини-экспресс-лаборатории «Пчёлка-У»</vt:lpstr>
      <vt:lpstr>Объекты (природные и техногенные комплексы) при учебных экологических и проектных исследованиях</vt:lpstr>
      <vt:lpstr>Презентация PowerPoint</vt:lpstr>
      <vt:lpstr>НАЗНАЧЕНИЕ</vt:lpstr>
      <vt:lpstr>Комплексное образовательное решение «Экологические эксперименты и практикумы»</vt:lpstr>
      <vt:lpstr>Практикум (система занятий) с дошкольниками  и учащимися начальной школы (2014-2018 гг.) </vt:lpstr>
      <vt:lpstr>Экологический практикум (ЭХБ – экология, химия, биология) (2000 г.)</vt:lpstr>
      <vt:lpstr>Практикум по обнаружению и оценке факторов радиационной и химической опасности (ОБЖ/ФРХО, 2004 г.) </vt:lpstr>
      <vt:lpstr>Практикум по оценке качества и безопасности питания  (СПЭЛ-У, технология - 2007 г.) </vt:lpstr>
      <vt:lpstr>Химико-экологический практикум (1998-…2020…) </vt:lpstr>
      <vt:lpstr>Биолого-экологический практикум (исследование водоёмов и почвы, 2008) </vt:lpstr>
      <vt:lpstr>Презентация PowerPoint</vt:lpstr>
      <vt:lpstr>Производственное обучение (профессиональное образование, предпрофессиональная подготовка) </vt:lpstr>
      <vt:lpstr>Презентация PowerPoint</vt:lpstr>
      <vt:lpstr>Экономическая обоснованность</vt:lpstr>
      <vt:lpstr>ПАРТНЕРСКИЕ ОТНОШЕНИЯ  с  СЕКТОРОМ  РЕАЛЬНОЙ  ЭКОНОМИКИ или почему участвует бизнес?</vt:lpstr>
      <vt:lpstr> Горизонтальная модель сетевого взаимодействия  (пример) </vt:lpstr>
      <vt:lpstr>Обучение потребителей  (практикумы, тренинги, стажировки)</vt:lpstr>
      <vt:lpstr>КОНТАКТЫ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metodist</cp:lastModifiedBy>
  <cp:revision>24</cp:revision>
  <dcterms:created xsi:type="dcterms:W3CDTF">2020-08-02T18:47:47Z</dcterms:created>
  <dcterms:modified xsi:type="dcterms:W3CDTF">2020-08-26T14:05:42Z</dcterms:modified>
</cp:coreProperties>
</file>